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8001000" cy="10287000"/>
  <p:notesSz cx="8001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340" y="-31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dman, Tracye" userId="fdf0aa45-fb41-49ea-9192-492af4d93c55" providerId="ADAL" clId="{573AE36E-171C-4C3C-9611-51AFBB9F8E02}"/>
    <pc:docChg chg="modSld">
      <pc:chgData name="Friedman, Tracye" userId="fdf0aa45-fb41-49ea-9192-492af4d93c55" providerId="ADAL" clId="{573AE36E-171C-4C3C-9611-51AFBB9F8E02}" dt="2024-04-16T22:30:46.230" v="29" actId="1076"/>
      <pc:docMkLst>
        <pc:docMk/>
      </pc:docMkLst>
      <pc:sldChg chg="modSp mod">
        <pc:chgData name="Friedman, Tracye" userId="fdf0aa45-fb41-49ea-9192-492af4d93c55" providerId="ADAL" clId="{573AE36E-171C-4C3C-9611-51AFBB9F8E02}" dt="2024-04-16T22:30:31.588" v="28" actId="1076"/>
        <pc:sldMkLst>
          <pc:docMk/>
          <pc:sldMk cId="0" sldId="256"/>
        </pc:sldMkLst>
        <pc:spChg chg="mod">
          <ac:chgData name="Friedman, Tracye" userId="fdf0aa45-fb41-49ea-9192-492af4d93c55" providerId="ADAL" clId="{573AE36E-171C-4C3C-9611-51AFBB9F8E02}" dt="2024-04-16T22:30:31.588" v="28" actId="1076"/>
          <ac:spMkLst>
            <pc:docMk/>
            <pc:sldMk cId="0" sldId="256"/>
            <ac:spMk id="49" creationId="{00000000-0000-0000-0000-000000000000}"/>
          </ac:spMkLst>
        </pc:spChg>
      </pc:sldChg>
      <pc:sldChg chg="modSp mod">
        <pc:chgData name="Friedman, Tracye" userId="fdf0aa45-fb41-49ea-9192-492af4d93c55" providerId="ADAL" clId="{573AE36E-171C-4C3C-9611-51AFBB9F8E02}" dt="2024-04-16T22:30:46.230" v="29" actId="1076"/>
        <pc:sldMkLst>
          <pc:docMk/>
          <pc:sldMk cId="0" sldId="257"/>
        </pc:sldMkLst>
        <pc:spChg chg="mod">
          <ac:chgData name="Friedman, Tracye" userId="fdf0aa45-fb41-49ea-9192-492af4d93c55" providerId="ADAL" clId="{573AE36E-171C-4C3C-9611-51AFBB9F8E02}" dt="2024-04-16T22:30:46.230" v="29" actId="1076"/>
          <ac:spMkLst>
            <pc:docMk/>
            <pc:sldMk cId="0" sldId="257"/>
            <ac:spMk id="5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0075" y="3188970"/>
            <a:ext cx="680085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00150" y="5760720"/>
            <a:ext cx="56007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0050" y="2366010"/>
            <a:ext cx="348043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20515" y="2366010"/>
            <a:ext cx="348043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268" y="1401231"/>
            <a:ext cx="6708775" cy="127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050" y="2366010"/>
            <a:ext cx="72009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20340" y="9566910"/>
            <a:ext cx="25603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0050" y="9566910"/>
            <a:ext cx="184023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60720" y="9566910"/>
            <a:ext cx="184023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tfriedman@rich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friedman@rich.com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92551"/>
            <a:ext cx="3347681" cy="31922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891769"/>
            <a:ext cx="3170666" cy="27843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001000" cy="35433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910"/>
              </a:lnSpc>
              <a:spcBef>
                <a:spcPts val="135"/>
              </a:spcBef>
            </a:pPr>
            <a:r>
              <a:rPr spc="190" dirty="0"/>
              <a:t>NEW</a:t>
            </a:r>
            <a:r>
              <a:rPr spc="-400" dirty="0"/>
              <a:t> </a:t>
            </a:r>
            <a:r>
              <a:rPr spc="80" dirty="0"/>
              <a:t>YEAR,</a:t>
            </a:r>
          </a:p>
          <a:p>
            <a:pPr marL="12700">
              <a:lnSpc>
                <a:spcPts val="4910"/>
              </a:lnSpc>
            </a:pPr>
            <a:r>
              <a:rPr spc="190" dirty="0"/>
              <a:t>NEW</a:t>
            </a:r>
            <a:r>
              <a:rPr spc="-400" dirty="0"/>
              <a:t> </a:t>
            </a:r>
            <a:r>
              <a:rPr spc="-195" dirty="0"/>
              <a:t>K-</a:t>
            </a:r>
            <a:r>
              <a:rPr spc="-385" dirty="0"/>
              <a:t>12</a:t>
            </a:r>
            <a:r>
              <a:rPr spc="-395" dirty="0"/>
              <a:t> </a:t>
            </a:r>
            <a:r>
              <a:rPr spc="-45" dirty="0"/>
              <a:t>INNOVATIONS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0268" y="2740271"/>
            <a:ext cx="4779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Available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2024-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2025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School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Year.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4092" y="492485"/>
            <a:ext cx="1558925" cy="793115"/>
            <a:chOff x="584092" y="492485"/>
            <a:chExt cx="1558925" cy="793115"/>
          </a:xfrm>
        </p:grpSpPr>
        <p:sp>
          <p:nvSpPr>
            <p:cNvPr id="8" name="object 8"/>
            <p:cNvSpPr/>
            <p:nvPr/>
          </p:nvSpPr>
          <p:spPr>
            <a:xfrm>
              <a:off x="584092" y="492485"/>
              <a:ext cx="1558925" cy="741045"/>
            </a:xfrm>
            <a:custGeom>
              <a:avLst/>
              <a:gdLst/>
              <a:ahLst/>
              <a:cxnLst/>
              <a:rect l="l" t="t" r="r" b="b"/>
              <a:pathLst>
                <a:path w="1558925" h="741044">
                  <a:moveTo>
                    <a:pt x="779348" y="0"/>
                  </a:moveTo>
                  <a:lnTo>
                    <a:pt x="727007" y="462"/>
                  </a:lnTo>
                  <a:lnTo>
                    <a:pt x="675049" y="1834"/>
                  </a:lnTo>
                  <a:lnTo>
                    <a:pt x="623497" y="4092"/>
                  </a:lnTo>
                  <a:lnTo>
                    <a:pt x="572371" y="7213"/>
                  </a:lnTo>
                  <a:lnTo>
                    <a:pt x="521694" y="11172"/>
                  </a:lnTo>
                  <a:lnTo>
                    <a:pt x="471486" y="15948"/>
                  </a:lnTo>
                  <a:lnTo>
                    <a:pt x="421770" y="21515"/>
                  </a:lnTo>
                  <a:lnTo>
                    <a:pt x="372567" y="27852"/>
                  </a:lnTo>
                  <a:lnTo>
                    <a:pt x="323898" y="34934"/>
                  </a:lnTo>
                  <a:lnTo>
                    <a:pt x="275786" y="42739"/>
                  </a:lnTo>
                  <a:lnTo>
                    <a:pt x="228251" y="51241"/>
                  </a:lnTo>
                  <a:lnTo>
                    <a:pt x="181316" y="60420"/>
                  </a:lnTo>
                  <a:lnTo>
                    <a:pt x="135001" y="70249"/>
                  </a:lnTo>
                  <a:lnTo>
                    <a:pt x="89330" y="80708"/>
                  </a:lnTo>
                  <a:lnTo>
                    <a:pt x="44322" y="91771"/>
                  </a:lnTo>
                  <a:lnTo>
                    <a:pt x="0" y="103416"/>
                  </a:lnTo>
                  <a:lnTo>
                    <a:pt x="0" y="630796"/>
                  </a:lnTo>
                  <a:lnTo>
                    <a:pt x="44153" y="643024"/>
                  </a:lnTo>
                  <a:lnTo>
                    <a:pt x="89020" y="654666"/>
                  </a:lnTo>
                  <a:lnTo>
                    <a:pt x="134577" y="665695"/>
                  </a:lnTo>
                  <a:lnTo>
                    <a:pt x="180803" y="676083"/>
                  </a:lnTo>
                  <a:lnTo>
                    <a:pt x="227675" y="685801"/>
                  </a:lnTo>
                  <a:lnTo>
                    <a:pt x="275168" y="694821"/>
                  </a:lnTo>
                  <a:lnTo>
                    <a:pt x="323262" y="703116"/>
                  </a:lnTo>
                  <a:lnTo>
                    <a:pt x="371933" y="710657"/>
                  </a:lnTo>
                  <a:lnTo>
                    <a:pt x="421159" y="717415"/>
                  </a:lnTo>
                  <a:lnTo>
                    <a:pt x="470916" y="723364"/>
                  </a:lnTo>
                  <a:lnTo>
                    <a:pt x="521181" y="728475"/>
                  </a:lnTo>
                  <a:lnTo>
                    <a:pt x="571933" y="732719"/>
                  </a:lnTo>
                  <a:lnTo>
                    <a:pt x="623149" y="736069"/>
                  </a:lnTo>
                  <a:lnTo>
                    <a:pt x="674805" y="738497"/>
                  </a:lnTo>
                  <a:lnTo>
                    <a:pt x="726879" y="739974"/>
                  </a:lnTo>
                  <a:lnTo>
                    <a:pt x="779348" y="740473"/>
                  </a:lnTo>
                  <a:lnTo>
                    <a:pt x="831817" y="739974"/>
                  </a:lnTo>
                  <a:lnTo>
                    <a:pt x="883891" y="738497"/>
                  </a:lnTo>
                  <a:lnTo>
                    <a:pt x="935547" y="736069"/>
                  </a:lnTo>
                  <a:lnTo>
                    <a:pt x="986762" y="732719"/>
                  </a:lnTo>
                  <a:lnTo>
                    <a:pt x="1037514" y="728475"/>
                  </a:lnTo>
                  <a:lnTo>
                    <a:pt x="1087780" y="723364"/>
                  </a:lnTo>
                  <a:lnTo>
                    <a:pt x="1137537" y="717415"/>
                  </a:lnTo>
                  <a:lnTo>
                    <a:pt x="1186762" y="710657"/>
                  </a:lnTo>
                  <a:lnTo>
                    <a:pt x="1235433" y="703116"/>
                  </a:lnTo>
                  <a:lnTo>
                    <a:pt x="1283527" y="694821"/>
                  </a:lnTo>
                  <a:lnTo>
                    <a:pt x="1331021" y="685801"/>
                  </a:lnTo>
                  <a:lnTo>
                    <a:pt x="1377892" y="676083"/>
                  </a:lnTo>
                  <a:lnTo>
                    <a:pt x="1424118" y="665695"/>
                  </a:lnTo>
                  <a:lnTo>
                    <a:pt x="1469676" y="654666"/>
                  </a:lnTo>
                  <a:lnTo>
                    <a:pt x="1514543" y="643024"/>
                  </a:lnTo>
                  <a:lnTo>
                    <a:pt x="1558696" y="630796"/>
                  </a:lnTo>
                  <a:lnTo>
                    <a:pt x="1558696" y="103416"/>
                  </a:lnTo>
                  <a:lnTo>
                    <a:pt x="1514374" y="91771"/>
                  </a:lnTo>
                  <a:lnTo>
                    <a:pt x="1469366" y="80708"/>
                  </a:lnTo>
                  <a:lnTo>
                    <a:pt x="1423695" y="70249"/>
                  </a:lnTo>
                  <a:lnTo>
                    <a:pt x="1377381" y="60420"/>
                  </a:lnTo>
                  <a:lnTo>
                    <a:pt x="1330447" y="51241"/>
                  </a:lnTo>
                  <a:lnTo>
                    <a:pt x="1282913" y="42739"/>
                  </a:lnTo>
                  <a:lnTo>
                    <a:pt x="1234801" y="34934"/>
                  </a:lnTo>
                  <a:lnTo>
                    <a:pt x="1186133" y="27852"/>
                  </a:lnTo>
                  <a:lnTo>
                    <a:pt x="1136931" y="21515"/>
                  </a:lnTo>
                  <a:lnTo>
                    <a:pt x="1087215" y="15948"/>
                  </a:lnTo>
                  <a:lnTo>
                    <a:pt x="1037007" y="11172"/>
                  </a:lnTo>
                  <a:lnTo>
                    <a:pt x="986330" y="7213"/>
                  </a:lnTo>
                  <a:lnTo>
                    <a:pt x="935203" y="4092"/>
                  </a:lnTo>
                  <a:lnTo>
                    <a:pt x="883650" y="1834"/>
                  </a:lnTo>
                  <a:lnTo>
                    <a:pt x="831691" y="462"/>
                  </a:lnTo>
                  <a:lnTo>
                    <a:pt x="7793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5982" y="1177095"/>
              <a:ext cx="108127" cy="1081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2768" y="521157"/>
              <a:ext cx="1501775" cy="683260"/>
            </a:xfrm>
            <a:custGeom>
              <a:avLst/>
              <a:gdLst/>
              <a:ahLst/>
              <a:cxnLst/>
              <a:rect l="l" t="t" r="r" b="b"/>
              <a:pathLst>
                <a:path w="1501775" h="683260">
                  <a:moveTo>
                    <a:pt x="750671" y="0"/>
                  </a:moveTo>
                  <a:lnTo>
                    <a:pt x="696887" y="452"/>
                  </a:lnTo>
                  <a:lnTo>
                    <a:pt x="643526" y="1803"/>
                  </a:lnTo>
                  <a:lnTo>
                    <a:pt x="590615" y="4040"/>
                  </a:lnTo>
                  <a:lnTo>
                    <a:pt x="538178" y="7151"/>
                  </a:lnTo>
                  <a:lnTo>
                    <a:pt x="486242" y="11124"/>
                  </a:lnTo>
                  <a:lnTo>
                    <a:pt x="434831" y="15946"/>
                  </a:lnTo>
                  <a:lnTo>
                    <a:pt x="383972" y="21606"/>
                  </a:lnTo>
                  <a:lnTo>
                    <a:pt x="333689" y="28093"/>
                  </a:lnTo>
                  <a:lnTo>
                    <a:pt x="284009" y="35392"/>
                  </a:lnTo>
                  <a:lnTo>
                    <a:pt x="234956" y="43494"/>
                  </a:lnTo>
                  <a:lnTo>
                    <a:pt x="186556" y="52385"/>
                  </a:lnTo>
                  <a:lnTo>
                    <a:pt x="138835" y="62054"/>
                  </a:lnTo>
                  <a:lnTo>
                    <a:pt x="91819" y="72488"/>
                  </a:lnTo>
                  <a:lnTo>
                    <a:pt x="45532" y="83676"/>
                  </a:lnTo>
                  <a:lnTo>
                    <a:pt x="0" y="95605"/>
                  </a:lnTo>
                  <a:lnTo>
                    <a:pt x="0" y="581482"/>
                  </a:lnTo>
                  <a:lnTo>
                    <a:pt x="45359" y="594010"/>
                  </a:lnTo>
                  <a:lnTo>
                    <a:pt x="91505" y="605793"/>
                  </a:lnTo>
                  <a:lnTo>
                    <a:pt x="138409" y="616813"/>
                  </a:lnTo>
                  <a:lnTo>
                    <a:pt x="186045" y="627052"/>
                  </a:lnTo>
                  <a:lnTo>
                    <a:pt x="234386" y="636492"/>
                  </a:lnTo>
                  <a:lnTo>
                    <a:pt x="283405" y="645117"/>
                  </a:lnTo>
                  <a:lnTo>
                    <a:pt x="333076" y="652909"/>
                  </a:lnTo>
                  <a:lnTo>
                    <a:pt x="383371" y="659849"/>
                  </a:lnTo>
                  <a:lnTo>
                    <a:pt x="434265" y="665921"/>
                  </a:lnTo>
                  <a:lnTo>
                    <a:pt x="485728" y="671107"/>
                  </a:lnTo>
                  <a:lnTo>
                    <a:pt x="537736" y="675389"/>
                  </a:lnTo>
                  <a:lnTo>
                    <a:pt x="590261" y="678751"/>
                  </a:lnTo>
                  <a:lnTo>
                    <a:pt x="643277" y="681173"/>
                  </a:lnTo>
                  <a:lnTo>
                    <a:pt x="696756" y="682640"/>
                  </a:lnTo>
                  <a:lnTo>
                    <a:pt x="750671" y="683133"/>
                  </a:lnTo>
                  <a:lnTo>
                    <a:pt x="804587" y="682640"/>
                  </a:lnTo>
                  <a:lnTo>
                    <a:pt x="858065" y="681173"/>
                  </a:lnTo>
                  <a:lnTo>
                    <a:pt x="911081" y="678751"/>
                  </a:lnTo>
                  <a:lnTo>
                    <a:pt x="963606" y="675389"/>
                  </a:lnTo>
                  <a:lnTo>
                    <a:pt x="1015614" y="671107"/>
                  </a:lnTo>
                  <a:lnTo>
                    <a:pt x="1067078" y="665921"/>
                  </a:lnTo>
                  <a:lnTo>
                    <a:pt x="1117971" y="659849"/>
                  </a:lnTo>
                  <a:lnTo>
                    <a:pt x="1168266" y="652909"/>
                  </a:lnTo>
                  <a:lnTo>
                    <a:pt x="1217937" y="645117"/>
                  </a:lnTo>
                  <a:lnTo>
                    <a:pt x="1266956" y="636492"/>
                  </a:lnTo>
                  <a:lnTo>
                    <a:pt x="1315297" y="627052"/>
                  </a:lnTo>
                  <a:lnTo>
                    <a:pt x="1362933" y="616813"/>
                  </a:lnTo>
                  <a:lnTo>
                    <a:pt x="1409838" y="605793"/>
                  </a:lnTo>
                  <a:lnTo>
                    <a:pt x="1455983" y="594010"/>
                  </a:lnTo>
                  <a:lnTo>
                    <a:pt x="1501343" y="581482"/>
                  </a:lnTo>
                  <a:lnTo>
                    <a:pt x="1501343" y="95605"/>
                  </a:lnTo>
                  <a:lnTo>
                    <a:pt x="1455811" y="83676"/>
                  </a:lnTo>
                  <a:lnTo>
                    <a:pt x="1409524" y="72488"/>
                  </a:lnTo>
                  <a:lnTo>
                    <a:pt x="1362507" y="62054"/>
                  </a:lnTo>
                  <a:lnTo>
                    <a:pt x="1314786" y="52385"/>
                  </a:lnTo>
                  <a:lnTo>
                    <a:pt x="1266386" y="43494"/>
                  </a:lnTo>
                  <a:lnTo>
                    <a:pt x="1217333" y="35392"/>
                  </a:lnTo>
                  <a:lnTo>
                    <a:pt x="1167653" y="28093"/>
                  </a:lnTo>
                  <a:lnTo>
                    <a:pt x="1117370" y="21606"/>
                  </a:lnTo>
                  <a:lnTo>
                    <a:pt x="1066511" y="15946"/>
                  </a:lnTo>
                  <a:lnTo>
                    <a:pt x="1015100" y="11124"/>
                  </a:lnTo>
                  <a:lnTo>
                    <a:pt x="963164" y="7151"/>
                  </a:lnTo>
                  <a:lnTo>
                    <a:pt x="910727" y="4040"/>
                  </a:lnTo>
                  <a:lnTo>
                    <a:pt x="857816" y="1803"/>
                  </a:lnTo>
                  <a:lnTo>
                    <a:pt x="804455" y="452"/>
                  </a:lnTo>
                  <a:lnTo>
                    <a:pt x="750671" y="0"/>
                  </a:lnTo>
                  <a:close/>
                </a:path>
              </a:pathLst>
            </a:custGeom>
            <a:solidFill>
              <a:srgbClr val="D311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397" y="680834"/>
              <a:ext cx="1365250" cy="358775"/>
            </a:xfrm>
            <a:custGeom>
              <a:avLst/>
              <a:gdLst/>
              <a:ahLst/>
              <a:cxnLst/>
              <a:rect l="l" t="t" r="r" b="b"/>
              <a:pathLst>
                <a:path w="1365250" h="358775">
                  <a:moveTo>
                    <a:pt x="594372" y="1701"/>
                  </a:moveTo>
                  <a:lnTo>
                    <a:pt x="543007" y="8181"/>
                  </a:lnTo>
                  <a:lnTo>
                    <a:pt x="499099" y="26483"/>
                  </a:lnTo>
                  <a:lnTo>
                    <a:pt x="463486" y="54903"/>
                  </a:lnTo>
                  <a:lnTo>
                    <a:pt x="437009" y="91736"/>
                  </a:lnTo>
                  <a:lnTo>
                    <a:pt x="420507" y="135276"/>
                  </a:lnTo>
                  <a:lnTo>
                    <a:pt x="414820" y="183819"/>
                  </a:lnTo>
                  <a:lnTo>
                    <a:pt x="421108" y="235688"/>
                  </a:lnTo>
                  <a:lnTo>
                    <a:pt x="438846" y="278967"/>
                  </a:lnTo>
                  <a:lnTo>
                    <a:pt x="466342" y="313282"/>
                  </a:lnTo>
                  <a:lnTo>
                    <a:pt x="501906" y="338256"/>
                  </a:lnTo>
                  <a:lnTo>
                    <a:pt x="543847" y="353516"/>
                  </a:lnTo>
                  <a:lnTo>
                    <a:pt x="590473" y="358686"/>
                  </a:lnTo>
                  <a:lnTo>
                    <a:pt x="626493" y="354134"/>
                  </a:lnTo>
                  <a:lnTo>
                    <a:pt x="664802" y="339753"/>
                  </a:lnTo>
                  <a:lnTo>
                    <a:pt x="680977" y="328764"/>
                  </a:lnTo>
                  <a:lnTo>
                    <a:pt x="604774" y="328764"/>
                  </a:lnTo>
                  <a:lnTo>
                    <a:pt x="588334" y="327382"/>
                  </a:lnTo>
                  <a:lnTo>
                    <a:pt x="543987" y="310955"/>
                  </a:lnTo>
                  <a:lnTo>
                    <a:pt x="504900" y="272515"/>
                  </a:lnTo>
                  <a:lnTo>
                    <a:pt x="484603" y="217610"/>
                  </a:lnTo>
                  <a:lnTo>
                    <a:pt x="481787" y="178815"/>
                  </a:lnTo>
                  <a:lnTo>
                    <a:pt x="485221" y="140012"/>
                  </a:lnTo>
                  <a:lnTo>
                    <a:pt x="496640" y="99780"/>
                  </a:lnTo>
                  <a:lnTo>
                    <a:pt x="517720" y="63895"/>
                  </a:lnTo>
                  <a:lnTo>
                    <a:pt x="550137" y="38129"/>
                  </a:lnTo>
                  <a:lnTo>
                    <a:pt x="595566" y="28257"/>
                  </a:lnTo>
                  <a:lnTo>
                    <a:pt x="721980" y="28257"/>
                  </a:lnTo>
                  <a:lnTo>
                    <a:pt x="721630" y="22402"/>
                  </a:lnTo>
                  <a:lnTo>
                    <a:pt x="686638" y="22402"/>
                  </a:lnTo>
                  <a:lnTo>
                    <a:pt x="673796" y="19168"/>
                  </a:lnTo>
                  <a:lnTo>
                    <a:pt x="657317" y="12052"/>
                  </a:lnTo>
                  <a:lnTo>
                    <a:pt x="632431" y="4936"/>
                  </a:lnTo>
                  <a:lnTo>
                    <a:pt x="594372" y="1701"/>
                  </a:lnTo>
                  <a:close/>
                </a:path>
                <a:path w="1365250" h="358775">
                  <a:moveTo>
                    <a:pt x="148310" y="335787"/>
                  </a:moveTo>
                  <a:lnTo>
                    <a:pt x="0" y="335787"/>
                  </a:lnTo>
                  <a:lnTo>
                    <a:pt x="0" y="353440"/>
                  </a:lnTo>
                  <a:lnTo>
                    <a:pt x="148310" y="353440"/>
                  </a:lnTo>
                  <a:lnTo>
                    <a:pt x="148310" y="335787"/>
                  </a:lnTo>
                  <a:close/>
                </a:path>
                <a:path w="1365250" h="358775">
                  <a:moveTo>
                    <a:pt x="241754" y="31889"/>
                  </a:moveTo>
                  <a:lnTo>
                    <a:pt x="120713" y="31889"/>
                  </a:lnTo>
                  <a:lnTo>
                    <a:pt x="130136" y="32003"/>
                  </a:lnTo>
                  <a:lnTo>
                    <a:pt x="147766" y="33108"/>
                  </a:lnTo>
                  <a:lnTo>
                    <a:pt x="187324" y="50799"/>
                  </a:lnTo>
                  <a:lnTo>
                    <a:pt x="205270" y="100672"/>
                  </a:lnTo>
                  <a:lnTo>
                    <a:pt x="203588" y="118461"/>
                  </a:lnTo>
                  <a:lnTo>
                    <a:pt x="178003" y="155346"/>
                  </a:lnTo>
                  <a:lnTo>
                    <a:pt x="132460" y="170148"/>
                  </a:lnTo>
                  <a:lnTo>
                    <a:pt x="111366" y="170662"/>
                  </a:lnTo>
                  <a:lnTo>
                    <a:pt x="141294" y="228705"/>
                  </a:lnTo>
                  <a:lnTo>
                    <a:pt x="175199" y="273451"/>
                  </a:lnTo>
                  <a:lnTo>
                    <a:pt x="211508" y="306492"/>
                  </a:lnTo>
                  <a:lnTo>
                    <a:pt x="248645" y="329420"/>
                  </a:lnTo>
                  <a:lnTo>
                    <a:pt x="285039" y="343826"/>
                  </a:lnTo>
                  <a:lnTo>
                    <a:pt x="349300" y="353440"/>
                  </a:lnTo>
                  <a:lnTo>
                    <a:pt x="427926" y="353440"/>
                  </a:lnTo>
                  <a:lnTo>
                    <a:pt x="427926" y="335787"/>
                  </a:lnTo>
                  <a:lnTo>
                    <a:pt x="423176" y="335787"/>
                  </a:lnTo>
                  <a:lnTo>
                    <a:pt x="402220" y="333371"/>
                  </a:lnTo>
                  <a:lnTo>
                    <a:pt x="391345" y="327874"/>
                  </a:lnTo>
                  <a:lnTo>
                    <a:pt x="387245" y="321927"/>
                  </a:lnTo>
                  <a:lnTo>
                    <a:pt x="386860" y="319633"/>
                  </a:lnTo>
                  <a:lnTo>
                    <a:pt x="320840" y="319633"/>
                  </a:lnTo>
                  <a:lnTo>
                    <a:pt x="273470" y="294242"/>
                  </a:lnTo>
                  <a:lnTo>
                    <a:pt x="235842" y="256578"/>
                  </a:lnTo>
                  <a:lnTo>
                    <a:pt x="209315" y="218856"/>
                  </a:lnTo>
                  <a:lnTo>
                    <a:pt x="195249" y="193293"/>
                  </a:lnTo>
                  <a:lnTo>
                    <a:pt x="220750" y="181834"/>
                  </a:lnTo>
                  <a:lnTo>
                    <a:pt x="246006" y="165509"/>
                  </a:lnTo>
                  <a:lnTo>
                    <a:pt x="265331" y="139226"/>
                  </a:lnTo>
                  <a:lnTo>
                    <a:pt x="273037" y="97891"/>
                  </a:lnTo>
                  <a:lnTo>
                    <a:pt x="262921" y="54763"/>
                  </a:lnTo>
                  <a:lnTo>
                    <a:pt x="241754" y="31889"/>
                  </a:lnTo>
                  <a:close/>
                </a:path>
                <a:path w="1365250" h="358775">
                  <a:moveTo>
                    <a:pt x="876300" y="335787"/>
                  </a:moveTo>
                  <a:lnTo>
                    <a:pt x="727964" y="335787"/>
                  </a:lnTo>
                  <a:lnTo>
                    <a:pt x="727964" y="353440"/>
                  </a:lnTo>
                  <a:lnTo>
                    <a:pt x="876300" y="353440"/>
                  </a:lnTo>
                  <a:lnTo>
                    <a:pt x="876300" y="335787"/>
                  </a:lnTo>
                  <a:close/>
                </a:path>
                <a:path w="1365250" h="358775">
                  <a:moveTo>
                    <a:pt x="1083932" y="335787"/>
                  </a:moveTo>
                  <a:lnTo>
                    <a:pt x="935583" y="335787"/>
                  </a:lnTo>
                  <a:lnTo>
                    <a:pt x="935583" y="353440"/>
                  </a:lnTo>
                  <a:lnTo>
                    <a:pt x="1083932" y="353440"/>
                  </a:lnTo>
                  <a:lnTo>
                    <a:pt x="1083932" y="335787"/>
                  </a:lnTo>
                  <a:close/>
                </a:path>
                <a:path w="1365250" h="358775">
                  <a:moveTo>
                    <a:pt x="149682" y="3403"/>
                  </a:moveTo>
                  <a:lnTo>
                    <a:pt x="0" y="3403"/>
                  </a:lnTo>
                  <a:lnTo>
                    <a:pt x="0" y="21081"/>
                  </a:lnTo>
                  <a:lnTo>
                    <a:pt x="4749" y="21081"/>
                  </a:lnTo>
                  <a:lnTo>
                    <a:pt x="25713" y="23496"/>
                  </a:lnTo>
                  <a:lnTo>
                    <a:pt x="36591" y="28989"/>
                  </a:lnTo>
                  <a:lnTo>
                    <a:pt x="40683" y="34917"/>
                  </a:lnTo>
                  <a:lnTo>
                    <a:pt x="41230" y="38129"/>
                  </a:lnTo>
                  <a:lnTo>
                    <a:pt x="41325" y="318160"/>
                  </a:lnTo>
                  <a:lnTo>
                    <a:pt x="40693" y="321927"/>
                  </a:lnTo>
                  <a:lnTo>
                    <a:pt x="36591" y="327874"/>
                  </a:lnTo>
                  <a:lnTo>
                    <a:pt x="25713" y="333371"/>
                  </a:lnTo>
                  <a:lnTo>
                    <a:pt x="4749" y="335787"/>
                  </a:lnTo>
                  <a:lnTo>
                    <a:pt x="143560" y="335787"/>
                  </a:lnTo>
                  <a:lnTo>
                    <a:pt x="122599" y="333371"/>
                  </a:lnTo>
                  <a:lnTo>
                    <a:pt x="111725" y="327874"/>
                  </a:lnTo>
                  <a:lnTo>
                    <a:pt x="107627" y="321927"/>
                  </a:lnTo>
                  <a:lnTo>
                    <a:pt x="106997" y="318160"/>
                  </a:lnTo>
                  <a:lnTo>
                    <a:pt x="107010" y="33769"/>
                  </a:lnTo>
                  <a:lnTo>
                    <a:pt x="110883" y="32664"/>
                  </a:lnTo>
                  <a:lnTo>
                    <a:pt x="120713" y="31889"/>
                  </a:lnTo>
                  <a:lnTo>
                    <a:pt x="241754" y="31889"/>
                  </a:lnTo>
                  <a:lnTo>
                    <a:pt x="235781" y="25434"/>
                  </a:lnTo>
                  <a:lnTo>
                    <a:pt x="196431" y="8712"/>
                  </a:lnTo>
                  <a:lnTo>
                    <a:pt x="149682" y="3403"/>
                  </a:lnTo>
                  <a:close/>
                </a:path>
                <a:path w="1365250" h="358775">
                  <a:moveTo>
                    <a:pt x="871550" y="21081"/>
                  </a:moveTo>
                  <a:lnTo>
                    <a:pt x="732713" y="21081"/>
                  </a:lnTo>
                  <a:lnTo>
                    <a:pt x="753675" y="23496"/>
                  </a:lnTo>
                  <a:lnTo>
                    <a:pt x="764549" y="28989"/>
                  </a:lnTo>
                  <a:lnTo>
                    <a:pt x="768636" y="34917"/>
                  </a:lnTo>
                  <a:lnTo>
                    <a:pt x="769182" y="38129"/>
                  </a:lnTo>
                  <a:lnTo>
                    <a:pt x="769277" y="318160"/>
                  </a:lnTo>
                  <a:lnTo>
                    <a:pt x="768646" y="321927"/>
                  </a:lnTo>
                  <a:lnTo>
                    <a:pt x="764549" y="327874"/>
                  </a:lnTo>
                  <a:lnTo>
                    <a:pt x="753675" y="333371"/>
                  </a:lnTo>
                  <a:lnTo>
                    <a:pt x="732713" y="335787"/>
                  </a:lnTo>
                  <a:lnTo>
                    <a:pt x="871550" y="335787"/>
                  </a:lnTo>
                  <a:lnTo>
                    <a:pt x="850586" y="333371"/>
                  </a:lnTo>
                  <a:lnTo>
                    <a:pt x="839708" y="327874"/>
                  </a:lnTo>
                  <a:lnTo>
                    <a:pt x="835606" y="321927"/>
                  </a:lnTo>
                  <a:lnTo>
                    <a:pt x="834974" y="318160"/>
                  </a:lnTo>
                  <a:lnTo>
                    <a:pt x="834974" y="193243"/>
                  </a:lnTo>
                  <a:lnTo>
                    <a:pt x="1042606" y="193243"/>
                  </a:lnTo>
                  <a:lnTo>
                    <a:pt x="1042606" y="157810"/>
                  </a:lnTo>
                  <a:lnTo>
                    <a:pt x="834974" y="157810"/>
                  </a:lnTo>
                  <a:lnTo>
                    <a:pt x="835069" y="38129"/>
                  </a:lnTo>
                  <a:lnTo>
                    <a:pt x="835616" y="34917"/>
                  </a:lnTo>
                  <a:lnTo>
                    <a:pt x="839708" y="28989"/>
                  </a:lnTo>
                  <a:lnTo>
                    <a:pt x="850586" y="23496"/>
                  </a:lnTo>
                  <a:lnTo>
                    <a:pt x="871550" y="21081"/>
                  </a:lnTo>
                  <a:close/>
                </a:path>
                <a:path w="1365250" h="358775">
                  <a:moveTo>
                    <a:pt x="1042606" y="193243"/>
                  </a:moveTo>
                  <a:lnTo>
                    <a:pt x="976909" y="193243"/>
                  </a:lnTo>
                  <a:lnTo>
                    <a:pt x="976909" y="318160"/>
                  </a:lnTo>
                  <a:lnTo>
                    <a:pt x="976277" y="321927"/>
                  </a:lnTo>
                  <a:lnTo>
                    <a:pt x="972177" y="327874"/>
                  </a:lnTo>
                  <a:lnTo>
                    <a:pt x="961302" y="333371"/>
                  </a:lnTo>
                  <a:lnTo>
                    <a:pt x="940346" y="335787"/>
                  </a:lnTo>
                  <a:lnTo>
                    <a:pt x="1079182" y="335787"/>
                  </a:lnTo>
                  <a:lnTo>
                    <a:pt x="1058219" y="333371"/>
                  </a:lnTo>
                  <a:lnTo>
                    <a:pt x="1047340" y="327874"/>
                  </a:lnTo>
                  <a:lnTo>
                    <a:pt x="1043238" y="321927"/>
                  </a:lnTo>
                  <a:lnTo>
                    <a:pt x="1042606" y="318160"/>
                  </a:lnTo>
                  <a:lnTo>
                    <a:pt x="1042606" y="193243"/>
                  </a:lnTo>
                  <a:close/>
                </a:path>
                <a:path w="1365250" h="358775">
                  <a:moveTo>
                    <a:pt x="719061" y="268592"/>
                  </a:moveTo>
                  <a:lnTo>
                    <a:pt x="692052" y="294592"/>
                  </a:lnTo>
                  <a:lnTo>
                    <a:pt x="662384" y="313432"/>
                  </a:lnTo>
                  <a:lnTo>
                    <a:pt x="632482" y="324895"/>
                  </a:lnTo>
                  <a:lnTo>
                    <a:pt x="604774" y="328764"/>
                  </a:lnTo>
                  <a:lnTo>
                    <a:pt x="680977" y="328764"/>
                  </a:lnTo>
                  <a:lnTo>
                    <a:pt x="702046" y="314451"/>
                  </a:lnTo>
                  <a:lnTo>
                    <a:pt x="734872" y="277139"/>
                  </a:lnTo>
                  <a:lnTo>
                    <a:pt x="719061" y="268592"/>
                  </a:lnTo>
                  <a:close/>
                </a:path>
                <a:path w="1365250" h="358775">
                  <a:moveTo>
                    <a:pt x="427926" y="3403"/>
                  </a:moveTo>
                  <a:lnTo>
                    <a:pt x="279527" y="3403"/>
                  </a:lnTo>
                  <a:lnTo>
                    <a:pt x="279527" y="21056"/>
                  </a:lnTo>
                  <a:lnTo>
                    <a:pt x="284276" y="21056"/>
                  </a:lnTo>
                  <a:lnTo>
                    <a:pt x="305238" y="23473"/>
                  </a:lnTo>
                  <a:lnTo>
                    <a:pt x="316125" y="28989"/>
                  </a:lnTo>
                  <a:lnTo>
                    <a:pt x="320209" y="34917"/>
                  </a:lnTo>
                  <a:lnTo>
                    <a:pt x="320747" y="38129"/>
                  </a:lnTo>
                  <a:lnTo>
                    <a:pt x="320840" y="319633"/>
                  </a:lnTo>
                  <a:lnTo>
                    <a:pt x="386860" y="319633"/>
                  </a:lnTo>
                  <a:lnTo>
                    <a:pt x="386613" y="318160"/>
                  </a:lnTo>
                  <a:lnTo>
                    <a:pt x="386708" y="38129"/>
                  </a:lnTo>
                  <a:lnTo>
                    <a:pt x="387255" y="34917"/>
                  </a:lnTo>
                  <a:lnTo>
                    <a:pt x="391345" y="28989"/>
                  </a:lnTo>
                  <a:lnTo>
                    <a:pt x="402220" y="23496"/>
                  </a:lnTo>
                  <a:lnTo>
                    <a:pt x="423176" y="21081"/>
                  </a:lnTo>
                  <a:lnTo>
                    <a:pt x="427926" y="21081"/>
                  </a:lnTo>
                  <a:lnTo>
                    <a:pt x="427926" y="3403"/>
                  </a:lnTo>
                  <a:close/>
                </a:path>
                <a:path w="1365250" h="358775">
                  <a:moveTo>
                    <a:pt x="1079182" y="21081"/>
                  </a:moveTo>
                  <a:lnTo>
                    <a:pt x="940346" y="21081"/>
                  </a:lnTo>
                  <a:lnTo>
                    <a:pt x="961302" y="23496"/>
                  </a:lnTo>
                  <a:lnTo>
                    <a:pt x="972177" y="28989"/>
                  </a:lnTo>
                  <a:lnTo>
                    <a:pt x="976267" y="34917"/>
                  </a:lnTo>
                  <a:lnTo>
                    <a:pt x="976814" y="38129"/>
                  </a:lnTo>
                  <a:lnTo>
                    <a:pt x="976909" y="157810"/>
                  </a:lnTo>
                  <a:lnTo>
                    <a:pt x="1042606" y="157810"/>
                  </a:lnTo>
                  <a:lnTo>
                    <a:pt x="1042701" y="38129"/>
                  </a:lnTo>
                  <a:lnTo>
                    <a:pt x="1043248" y="34917"/>
                  </a:lnTo>
                  <a:lnTo>
                    <a:pt x="1047340" y="28989"/>
                  </a:lnTo>
                  <a:lnTo>
                    <a:pt x="1058219" y="23496"/>
                  </a:lnTo>
                  <a:lnTo>
                    <a:pt x="1079182" y="21081"/>
                  </a:lnTo>
                  <a:close/>
                </a:path>
                <a:path w="1365250" h="358775">
                  <a:moveTo>
                    <a:pt x="721980" y="28257"/>
                  </a:moveTo>
                  <a:lnTo>
                    <a:pt x="595566" y="28257"/>
                  </a:lnTo>
                  <a:lnTo>
                    <a:pt x="639779" y="35450"/>
                  </a:lnTo>
                  <a:lnTo>
                    <a:pt x="674492" y="55365"/>
                  </a:lnTo>
                  <a:lnTo>
                    <a:pt x="699034" y="85511"/>
                  </a:lnTo>
                  <a:lnTo>
                    <a:pt x="712736" y="123393"/>
                  </a:lnTo>
                  <a:lnTo>
                    <a:pt x="727659" y="123393"/>
                  </a:lnTo>
                  <a:lnTo>
                    <a:pt x="721980" y="28257"/>
                  </a:lnTo>
                  <a:close/>
                </a:path>
                <a:path w="1365250" h="358775">
                  <a:moveTo>
                    <a:pt x="720496" y="3403"/>
                  </a:moveTo>
                  <a:lnTo>
                    <a:pt x="704062" y="3403"/>
                  </a:lnTo>
                  <a:lnTo>
                    <a:pt x="701686" y="10556"/>
                  </a:lnTo>
                  <a:lnTo>
                    <a:pt x="698112" y="16622"/>
                  </a:lnTo>
                  <a:lnTo>
                    <a:pt x="693157" y="20828"/>
                  </a:lnTo>
                  <a:lnTo>
                    <a:pt x="686638" y="22402"/>
                  </a:lnTo>
                  <a:lnTo>
                    <a:pt x="721630" y="22402"/>
                  </a:lnTo>
                  <a:lnTo>
                    <a:pt x="720496" y="3403"/>
                  </a:lnTo>
                  <a:close/>
                </a:path>
                <a:path w="1365250" h="358775">
                  <a:moveTo>
                    <a:pt x="876300" y="3403"/>
                  </a:moveTo>
                  <a:lnTo>
                    <a:pt x="727964" y="3403"/>
                  </a:lnTo>
                  <a:lnTo>
                    <a:pt x="727964" y="21081"/>
                  </a:lnTo>
                  <a:lnTo>
                    <a:pt x="876300" y="21081"/>
                  </a:lnTo>
                  <a:lnTo>
                    <a:pt x="876300" y="3403"/>
                  </a:lnTo>
                  <a:close/>
                </a:path>
                <a:path w="1365250" h="358775">
                  <a:moveTo>
                    <a:pt x="1083932" y="3403"/>
                  </a:moveTo>
                  <a:lnTo>
                    <a:pt x="935583" y="3403"/>
                  </a:lnTo>
                  <a:lnTo>
                    <a:pt x="935583" y="21081"/>
                  </a:lnTo>
                  <a:lnTo>
                    <a:pt x="1083932" y="21081"/>
                  </a:lnTo>
                  <a:lnTo>
                    <a:pt x="1083932" y="3403"/>
                  </a:lnTo>
                  <a:close/>
                </a:path>
                <a:path w="1365250" h="358775">
                  <a:moveTo>
                    <a:pt x="1322597" y="340271"/>
                  </a:moveTo>
                  <a:lnTo>
                    <a:pt x="1172629" y="340271"/>
                  </a:lnTo>
                  <a:lnTo>
                    <a:pt x="1186247" y="343148"/>
                  </a:lnTo>
                  <a:lnTo>
                    <a:pt x="1202896" y="349478"/>
                  </a:lnTo>
                  <a:lnTo>
                    <a:pt x="1225103" y="355808"/>
                  </a:lnTo>
                  <a:lnTo>
                    <a:pt x="1255395" y="358686"/>
                  </a:lnTo>
                  <a:lnTo>
                    <a:pt x="1289330" y="354475"/>
                  </a:lnTo>
                  <a:lnTo>
                    <a:pt x="1322597" y="340271"/>
                  </a:lnTo>
                  <a:close/>
                </a:path>
                <a:path w="1365250" h="358775">
                  <a:moveTo>
                    <a:pt x="1156081" y="229311"/>
                  </a:moveTo>
                  <a:lnTo>
                    <a:pt x="1139659" y="229311"/>
                  </a:lnTo>
                  <a:lnTo>
                    <a:pt x="1143457" y="353440"/>
                  </a:lnTo>
                  <a:lnTo>
                    <a:pt x="1160970" y="353440"/>
                  </a:lnTo>
                  <a:lnTo>
                    <a:pt x="1161084" y="348081"/>
                  </a:lnTo>
                  <a:lnTo>
                    <a:pt x="1160056" y="340271"/>
                  </a:lnTo>
                  <a:lnTo>
                    <a:pt x="1322597" y="340271"/>
                  </a:lnTo>
                  <a:lnTo>
                    <a:pt x="1325032" y="339231"/>
                  </a:lnTo>
                  <a:lnTo>
                    <a:pt x="1333873" y="329768"/>
                  </a:lnTo>
                  <a:lnTo>
                    <a:pt x="1246898" y="329768"/>
                  </a:lnTo>
                  <a:lnTo>
                    <a:pt x="1206133" y="320399"/>
                  </a:lnTo>
                  <a:lnTo>
                    <a:pt x="1177867" y="296413"/>
                  </a:lnTo>
                  <a:lnTo>
                    <a:pt x="1161413" y="263990"/>
                  </a:lnTo>
                  <a:lnTo>
                    <a:pt x="1156081" y="229311"/>
                  </a:lnTo>
                  <a:close/>
                </a:path>
                <a:path w="1365250" h="358775">
                  <a:moveTo>
                    <a:pt x="1240040" y="0"/>
                  </a:moveTo>
                  <a:lnTo>
                    <a:pt x="1203793" y="5833"/>
                  </a:lnTo>
                  <a:lnTo>
                    <a:pt x="1171709" y="22853"/>
                  </a:lnTo>
                  <a:lnTo>
                    <a:pt x="1148791" y="50342"/>
                  </a:lnTo>
                  <a:lnTo>
                    <a:pt x="1140045" y="87604"/>
                  </a:lnTo>
                  <a:lnTo>
                    <a:pt x="1146390" y="124040"/>
                  </a:lnTo>
                  <a:lnTo>
                    <a:pt x="1164480" y="152917"/>
                  </a:lnTo>
                  <a:lnTo>
                    <a:pt x="1192874" y="176808"/>
                  </a:lnTo>
                  <a:lnTo>
                    <a:pt x="1258569" y="214639"/>
                  </a:lnTo>
                  <a:lnTo>
                    <a:pt x="1282949" y="233445"/>
                  </a:lnTo>
                  <a:lnTo>
                    <a:pt x="1299988" y="254688"/>
                  </a:lnTo>
                  <a:lnTo>
                    <a:pt x="1306398" y="278333"/>
                  </a:lnTo>
                  <a:lnTo>
                    <a:pt x="1301346" y="302143"/>
                  </a:lnTo>
                  <a:lnTo>
                    <a:pt x="1287968" y="318071"/>
                  </a:lnTo>
                  <a:lnTo>
                    <a:pt x="1268931" y="326989"/>
                  </a:lnTo>
                  <a:lnTo>
                    <a:pt x="1246898" y="329768"/>
                  </a:lnTo>
                  <a:lnTo>
                    <a:pt x="1333873" y="329768"/>
                  </a:lnTo>
                  <a:lnTo>
                    <a:pt x="1353242" y="309035"/>
                  </a:lnTo>
                  <a:lnTo>
                    <a:pt x="1364703" y="259968"/>
                  </a:lnTo>
                  <a:lnTo>
                    <a:pt x="1356763" y="223658"/>
                  </a:lnTo>
                  <a:lnTo>
                    <a:pt x="1318277" y="176808"/>
                  </a:lnTo>
                  <a:lnTo>
                    <a:pt x="1263099" y="144052"/>
                  </a:lnTo>
                  <a:lnTo>
                    <a:pt x="1244981" y="133642"/>
                  </a:lnTo>
                  <a:lnTo>
                    <a:pt x="1226580" y="121822"/>
                  </a:lnTo>
                  <a:lnTo>
                    <a:pt x="1209835" y="107618"/>
                  </a:lnTo>
                  <a:lnTo>
                    <a:pt x="1197655" y="90620"/>
                  </a:lnTo>
                  <a:lnTo>
                    <a:pt x="1192949" y="70421"/>
                  </a:lnTo>
                  <a:lnTo>
                    <a:pt x="1193432" y="62617"/>
                  </a:lnTo>
                  <a:lnTo>
                    <a:pt x="1198451" y="47231"/>
                  </a:lnTo>
                  <a:lnTo>
                    <a:pt x="1213362" y="32188"/>
                  </a:lnTo>
                  <a:lnTo>
                    <a:pt x="1243520" y="25412"/>
                  </a:lnTo>
                  <a:lnTo>
                    <a:pt x="1343482" y="25412"/>
                  </a:lnTo>
                  <a:lnTo>
                    <a:pt x="1343191" y="17017"/>
                  </a:lnTo>
                  <a:lnTo>
                    <a:pt x="1314462" y="17017"/>
                  </a:lnTo>
                  <a:lnTo>
                    <a:pt x="1301198" y="14358"/>
                  </a:lnTo>
                  <a:lnTo>
                    <a:pt x="1286710" y="8508"/>
                  </a:lnTo>
                  <a:lnTo>
                    <a:pt x="1267492" y="2659"/>
                  </a:lnTo>
                  <a:lnTo>
                    <a:pt x="1240040" y="0"/>
                  </a:lnTo>
                  <a:close/>
                </a:path>
                <a:path w="1365250" h="358775">
                  <a:moveTo>
                    <a:pt x="1343482" y="25412"/>
                  </a:moveTo>
                  <a:lnTo>
                    <a:pt x="1243520" y="25412"/>
                  </a:lnTo>
                  <a:lnTo>
                    <a:pt x="1276160" y="31484"/>
                  </a:lnTo>
                  <a:lnTo>
                    <a:pt x="1301022" y="48847"/>
                  </a:lnTo>
                  <a:lnTo>
                    <a:pt x="1319222" y="76226"/>
                  </a:lnTo>
                  <a:lnTo>
                    <a:pt x="1331874" y="112344"/>
                  </a:lnTo>
                  <a:lnTo>
                    <a:pt x="1346492" y="112344"/>
                  </a:lnTo>
                  <a:lnTo>
                    <a:pt x="1343482" y="25412"/>
                  </a:lnTo>
                  <a:close/>
                </a:path>
                <a:path w="1365250" h="358775">
                  <a:moveTo>
                    <a:pt x="1107886" y="91947"/>
                  </a:moveTo>
                  <a:lnTo>
                    <a:pt x="1090409" y="91947"/>
                  </a:lnTo>
                  <a:lnTo>
                    <a:pt x="1090574" y="92151"/>
                  </a:lnTo>
                  <a:lnTo>
                    <a:pt x="1097381" y="100533"/>
                  </a:lnTo>
                  <a:lnTo>
                    <a:pt x="1107886" y="91947"/>
                  </a:lnTo>
                  <a:close/>
                </a:path>
                <a:path w="1365250" h="358775">
                  <a:moveTo>
                    <a:pt x="1090569" y="92144"/>
                  </a:moveTo>
                  <a:close/>
                </a:path>
                <a:path w="1365250" h="358775">
                  <a:moveTo>
                    <a:pt x="1114806" y="1701"/>
                  </a:moveTo>
                  <a:lnTo>
                    <a:pt x="1105051" y="3679"/>
                  </a:lnTo>
                  <a:lnTo>
                    <a:pt x="1097049" y="9072"/>
                  </a:lnTo>
                  <a:lnTo>
                    <a:pt x="1091637" y="17073"/>
                  </a:lnTo>
                  <a:lnTo>
                    <a:pt x="1089647" y="26873"/>
                  </a:lnTo>
                  <a:lnTo>
                    <a:pt x="1092001" y="38111"/>
                  </a:lnTo>
                  <a:lnTo>
                    <a:pt x="1097610" y="45562"/>
                  </a:lnTo>
                  <a:lnTo>
                    <a:pt x="1104295" y="49692"/>
                  </a:lnTo>
                  <a:lnTo>
                    <a:pt x="1109878" y="50965"/>
                  </a:lnTo>
                  <a:lnTo>
                    <a:pt x="1109714" y="63276"/>
                  </a:lnTo>
                  <a:lnTo>
                    <a:pt x="1104825" y="72561"/>
                  </a:lnTo>
                  <a:lnTo>
                    <a:pt x="1096699" y="80208"/>
                  </a:lnTo>
                  <a:lnTo>
                    <a:pt x="1086827" y="87604"/>
                  </a:lnTo>
                  <a:lnTo>
                    <a:pt x="1090569" y="92144"/>
                  </a:lnTo>
                  <a:lnTo>
                    <a:pt x="1090409" y="91947"/>
                  </a:lnTo>
                  <a:lnTo>
                    <a:pt x="1107886" y="91947"/>
                  </a:lnTo>
                  <a:lnTo>
                    <a:pt x="1124216" y="78600"/>
                  </a:lnTo>
                  <a:lnTo>
                    <a:pt x="1137327" y="56738"/>
                  </a:lnTo>
                  <a:lnTo>
                    <a:pt x="1141606" y="39327"/>
                  </a:lnTo>
                  <a:lnTo>
                    <a:pt x="1141945" y="30746"/>
                  </a:lnTo>
                  <a:lnTo>
                    <a:pt x="1139646" y="17721"/>
                  </a:lnTo>
                  <a:lnTo>
                    <a:pt x="1133552" y="8680"/>
                  </a:lnTo>
                  <a:lnTo>
                    <a:pt x="1124870" y="3411"/>
                  </a:lnTo>
                  <a:lnTo>
                    <a:pt x="1114806" y="1701"/>
                  </a:lnTo>
                  <a:close/>
                </a:path>
                <a:path w="1365250" h="358775">
                  <a:moveTo>
                    <a:pt x="1342720" y="3403"/>
                  </a:moveTo>
                  <a:lnTo>
                    <a:pt x="1325346" y="3403"/>
                  </a:lnTo>
                  <a:lnTo>
                    <a:pt x="1325346" y="15735"/>
                  </a:lnTo>
                  <a:lnTo>
                    <a:pt x="1322324" y="17017"/>
                  </a:lnTo>
                  <a:lnTo>
                    <a:pt x="1343191" y="17017"/>
                  </a:lnTo>
                  <a:lnTo>
                    <a:pt x="1342720" y="3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973075" y="4221217"/>
            <a:ext cx="4273550" cy="13970"/>
            <a:chOff x="2973075" y="4221217"/>
            <a:chExt cx="4273550" cy="13970"/>
          </a:xfrm>
        </p:grpSpPr>
        <p:sp>
          <p:nvSpPr>
            <p:cNvPr id="13" name="object 13"/>
            <p:cNvSpPr/>
            <p:nvPr/>
          </p:nvSpPr>
          <p:spPr>
            <a:xfrm>
              <a:off x="2973075" y="4228125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60">
                  <a:moveTo>
                    <a:pt x="0" y="0"/>
                  </a:moveTo>
                  <a:lnTo>
                    <a:pt x="708139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1218" y="4228125"/>
              <a:ext cx="1717675" cy="0"/>
            </a:xfrm>
            <a:custGeom>
              <a:avLst/>
              <a:gdLst/>
              <a:ahLst/>
              <a:cxnLst/>
              <a:rect l="l" t="t" r="r" b="b"/>
              <a:pathLst>
                <a:path w="1717675">
                  <a:moveTo>
                    <a:pt x="0" y="0"/>
                  </a:moveTo>
                  <a:lnTo>
                    <a:pt x="1717243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98465" y="4228125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920584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19051" y="4228125"/>
              <a:ext cx="927735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927150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60375" y="3898810"/>
            <a:ext cx="55753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PRODUCT </a:t>
            </a:r>
            <a:r>
              <a:rPr sz="800" spc="-20" dirty="0">
                <a:solidFill>
                  <a:srgbClr val="D31145"/>
                </a:solidFill>
                <a:latin typeface="Verdana"/>
                <a:cs typeface="Verdana"/>
              </a:rPr>
              <a:t>CODE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6351" y="3898810"/>
            <a:ext cx="61214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800" spc="-20" dirty="0">
                <a:solidFill>
                  <a:srgbClr val="D31145"/>
                </a:solidFill>
                <a:latin typeface="Verdana"/>
                <a:cs typeface="Verdana"/>
              </a:rPr>
              <a:t>MEAL 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CREDITING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0375" y="4423038"/>
            <a:ext cx="47879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60" dirty="0">
                <a:solidFill>
                  <a:srgbClr val="231F20"/>
                </a:solidFill>
                <a:latin typeface="Arial"/>
                <a:cs typeface="Arial"/>
              </a:rPr>
              <a:t>23564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68518" y="4511497"/>
            <a:ext cx="140462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Ganache</a:t>
            </a:r>
            <a:r>
              <a:rPr sz="115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Filled</a:t>
            </a:r>
            <a:r>
              <a:rPr sz="115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Bites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30377" y="4026275"/>
            <a:ext cx="2593975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1767839" algn="l"/>
              </a:tabLst>
            </a:pPr>
            <a:r>
              <a:rPr sz="800" spc="10" dirty="0">
                <a:solidFill>
                  <a:srgbClr val="D31145"/>
                </a:solidFill>
                <a:latin typeface="Verdana"/>
                <a:cs typeface="Verdana"/>
              </a:rPr>
              <a:t>PRODUCT</a:t>
            </a:r>
            <a:r>
              <a:rPr sz="800" spc="85" dirty="0">
                <a:solidFill>
                  <a:srgbClr val="D31145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DESCRIPTION</a:t>
            </a:r>
            <a:r>
              <a:rPr sz="800" dirty="0">
                <a:solidFill>
                  <a:srgbClr val="D31145"/>
                </a:solidFill>
                <a:latin typeface="Verdana"/>
                <a:cs typeface="Verdana"/>
              </a:rPr>
              <a:t>	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CASE/PACK</a:t>
            </a:r>
            <a:endParaRPr sz="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800"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</a:pP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WGR</a:t>
            </a:r>
            <a:r>
              <a:rPr sz="115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Double</a:t>
            </a:r>
            <a:r>
              <a:rPr sz="1150" spc="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Chocolate</a:t>
            </a:r>
            <a:r>
              <a:rPr sz="1150" spc="21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725" spc="89" baseline="-33816" dirty="0">
                <a:solidFill>
                  <a:srgbClr val="231F20"/>
                </a:solidFill>
                <a:latin typeface="Arial"/>
                <a:cs typeface="Arial"/>
              </a:rPr>
              <a:t>220/1.3</a:t>
            </a:r>
            <a:r>
              <a:rPr sz="1725" spc="75" baseline="-338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25" spc="-37" baseline="-33816" dirty="0">
                <a:solidFill>
                  <a:srgbClr val="231F20"/>
                </a:solidFill>
                <a:latin typeface="Arial"/>
                <a:cs typeface="Arial"/>
              </a:rPr>
              <a:t>oz.</a:t>
            </a:r>
            <a:endParaRPr sz="1725" baseline="-33816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6321" y="4334581"/>
            <a:ext cx="921385" cy="379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8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15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Pieces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5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50" spc="7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oz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Grain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eq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73075" y="8025228"/>
            <a:ext cx="4273550" cy="13970"/>
            <a:chOff x="2973075" y="8025228"/>
            <a:chExt cx="4273550" cy="13970"/>
          </a:xfrm>
        </p:grpSpPr>
        <p:sp>
          <p:nvSpPr>
            <p:cNvPr id="24" name="object 24"/>
            <p:cNvSpPr/>
            <p:nvPr/>
          </p:nvSpPr>
          <p:spPr>
            <a:xfrm>
              <a:off x="2973075" y="8032137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60">
                  <a:moveTo>
                    <a:pt x="0" y="0"/>
                  </a:moveTo>
                  <a:lnTo>
                    <a:pt x="708139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81218" y="8032137"/>
              <a:ext cx="1717675" cy="0"/>
            </a:xfrm>
            <a:custGeom>
              <a:avLst/>
              <a:gdLst/>
              <a:ahLst/>
              <a:cxnLst/>
              <a:rect l="l" t="t" r="r" b="b"/>
              <a:pathLst>
                <a:path w="1717675">
                  <a:moveTo>
                    <a:pt x="0" y="0"/>
                  </a:moveTo>
                  <a:lnTo>
                    <a:pt x="1717243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98465" y="8032137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920584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19051" y="8032137"/>
              <a:ext cx="927735" cy="0"/>
            </a:xfrm>
            <a:custGeom>
              <a:avLst/>
              <a:gdLst/>
              <a:ahLst/>
              <a:cxnLst/>
              <a:rect l="l" t="t" r="r" b="b"/>
              <a:pathLst>
                <a:path w="927734">
                  <a:moveTo>
                    <a:pt x="0" y="0"/>
                  </a:moveTo>
                  <a:lnTo>
                    <a:pt x="927150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60375" y="7702820"/>
            <a:ext cx="55753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PRODUCT </a:t>
            </a:r>
            <a:r>
              <a:rPr sz="800" spc="-20" dirty="0">
                <a:solidFill>
                  <a:srgbClr val="D31145"/>
                </a:solidFill>
                <a:latin typeface="Verdana"/>
                <a:cs typeface="Verdana"/>
              </a:rPr>
              <a:t>CODE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68553" y="7830286"/>
            <a:ext cx="131572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10" dirty="0">
                <a:solidFill>
                  <a:srgbClr val="D31145"/>
                </a:solidFill>
                <a:latin typeface="Verdana"/>
                <a:cs typeface="Verdana"/>
              </a:rPr>
              <a:t>PRODUCT</a:t>
            </a:r>
            <a:r>
              <a:rPr sz="800" spc="85" dirty="0">
                <a:solidFill>
                  <a:srgbClr val="D31145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DESCRIPTION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85837" y="7830286"/>
            <a:ext cx="65976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CASE/PACK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06351" y="7702820"/>
            <a:ext cx="61214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800" spc="-20" dirty="0">
                <a:solidFill>
                  <a:srgbClr val="D31145"/>
                </a:solidFill>
                <a:latin typeface="Verdana"/>
                <a:cs typeface="Verdana"/>
              </a:rPr>
              <a:t>MEAL 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CREDITING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960375" y="8227051"/>
            <a:ext cx="186372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20725" algn="l"/>
              </a:tabLst>
            </a:pPr>
            <a:r>
              <a:rPr sz="1150" spc="125" dirty="0">
                <a:solidFill>
                  <a:srgbClr val="231F20"/>
                </a:solidFill>
                <a:latin typeface="Arial"/>
                <a:cs typeface="Arial"/>
              </a:rPr>
              <a:t>23400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	Cheesy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Mac </a:t>
            </a:r>
            <a:r>
              <a:rPr sz="1150" spc="-20" dirty="0">
                <a:solidFill>
                  <a:srgbClr val="231F20"/>
                </a:solidFill>
                <a:latin typeface="Arial"/>
                <a:cs typeface="Arial"/>
              </a:rPr>
              <a:t>Bite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85733" y="8227051"/>
            <a:ext cx="43497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114" dirty="0">
                <a:solidFill>
                  <a:srgbClr val="231F20"/>
                </a:solidFill>
                <a:latin typeface="Arial"/>
                <a:cs typeface="Arial"/>
              </a:rPr>
              <a:t>6/5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 lb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05946" y="8081095"/>
            <a:ext cx="876300" cy="11537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115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Pieces</a:t>
            </a:r>
            <a:r>
              <a:rPr sz="1150" spc="-50" dirty="0">
                <a:solidFill>
                  <a:srgbClr val="231F20"/>
                </a:solidFill>
                <a:latin typeface="Arial"/>
                <a:cs typeface="Arial"/>
              </a:rPr>
              <a:t> =</a:t>
            </a:r>
            <a:endParaRPr sz="11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1150" spc="8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1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oz</a:t>
            </a:r>
            <a:r>
              <a:rPr sz="11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Grain</a:t>
            </a:r>
            <a:r>
              <a:rPr sz="11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eq </a:t>
            </a:r>
            <a:r>
              <a:rPr sz="1150" spc="9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1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7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1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oz</a:t>
            </a:r>
            <a:r>
              <a:rPr sz="11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MMA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50" spc="8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1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Pieces</a:t>
            </a:r>
            <a:r>
              <a:rPr sz="11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5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endParaRPr sz="1150">
              <a:latin typeface="Arial"/>
              <a:cs typeface="Arial"/>
            </a:endParaRPr>
          </a:p>
          <a:p>
            <a:pPr marL="12700" marR="7620">
              <a:lnSpc>
                <a:spcPct val="100899"/>
              </a:lnSpc>
            </a:pPr>
            <a:r>
              <a:rPr sz="1150" spc="7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1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oz</a:t>
            </a:r>
            <a:r>
              <a:rPr sz="11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Grain</a:t>
            </a:r>
            <a:r>
              <a:rPr sz="11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eq </a:t>
            </a:r>
            <a:r>
              <a:rPr sz="1150" spc="9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1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16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1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oz</a:t>
            </a:r>
            <a:r>
              <a:rPr sz="11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MMA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64515" y="6104626"/>
            <a:ext cx="4109085" cy="13970"/>
            <a:chOff x="564515" y="6104626"/>
            <a:chExt cx="4109085" cy="13970"/>
          </a:xfrm>
        </p:grpSpPr>
        <p:sp>
          <p:nvSpPr>
            <p:cNvPr id="36" name="object 36"/>
            <p:cNvSpPr/>
            <p:nvPr/>
          </p:nvSpPr>
          <p:spPr>
            <a:xfrm>
              <a:off x="571500" y="6111611"/>
              <a:ext cx="639445" cy="0"/>
            </a:xfrm>
            <a:custGeom>
              <a:avLst/>
              <a:gdLst/>
              <a:ahLst/>
              <a:cxnLst/>
              <a:rect l="l" t="t" r="r" b="b"/>
              <a:pathLst>
                <a:path w="639444">
                  <a:moveTo>
                    <a:pt x="0" y="0"/>
                  </a:moveTo>
                  <a:lnTo>
                    <a:pt x="638987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0485" y="6111611"/>
              <a:ext cx="1662430" cy="0"/>
            </a:xfrm>
            <a:custGeom>
              <a:avLst/>
              <a:gdLst/>
              <a:ahLst/>
              <a:cxnLst/>
              <a:rect l="l" t="t" r="r" b="b"/>
              <a:pathLst>
                <a:path w="1662430">
                  <a:moveTo>
                    <a:pt x="0" y="0"/>
                  </a:moveTo>
                  <a:lnTo>
                    <a:pt x="1662290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72774" y="6111611"/>
              <a:ext cx="886460" cy="0"/>
            </a:xfrm>
            <a:custGeom>
              <a:avLst/>
              <a:gdLst/>
              <a:ahLst/>
              <a:cxnLst/>
              <a:rect l="l" t="t" r="r" b="b"/>
              <a:pathLst>
                <a:path w="886460">
                  <a:moveTo>
                    <a:pt x="0" y="0"/>
                  </a:moveTo>
                  <a:lnTo>
                    <a:pt x="886333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59108" y="6111611"/>
              <a:ext cx="907415" cy="0"/>
            </a:xfrm>
            <a:custGeom>
              <a:avLst/>
              <a:gdLst/>
              <a:ahLst/>
              <a:cxnLst/>
              <a:rect l="l" t="t" r="r" b="b"/>
              <a:pathLst>
                <a:path w="907414">
                  <a:moveTo>
                    <a:pt x="0" y="0"/>
                  </a:moveTo>
                  <a:lnTo>
                    <a:pt x="906945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8800" y="5782296"/>
            <a:ext cx="55753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PRODUCT </a:t>
            </a:r>
            <a:r>
              <a:rPr sz="800" spc="-20" dirty="0">
                <a:solidFill>
                  <a:srgbClr val="D31145"/>
                </a:solidFill>
                <a:latin typeface="Verdana"/>
                <a:cs typeface="Verdana"/>
              </a:rPr>
              <a:t>CODE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97828" y="5909762"/>
            <a:ext cx="131572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10" dirty="0">
                <a:solidFill>
                  <a:srgbClr val="D31145"/>
                </a:solidFill>
                <a:latin typeface="Verdana"/>
                <a:cs typeface="Verdana"/>
              </a:rPr>
              <a:t>PRODUCT</a:t>
            </a:r>
            <a:r>
              <a:rPr sz="800" spc="85" dirty="0">
                <a:solidFill>
                  <a:srgbClr val="D31145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DESCRIPTION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860089" y="5909762"/>
            <a:ext cx="65976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CASE/PACK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746401" y="5782296"/>
            <a:ext cx="61214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>
              <a:lnSpc>
                <a:spcPct val="104500"/>
              </a:lnSpc>
              <a:spcBef>
                <a:spcPts val="90"/>
              </a:spcBef>
            </a:pPr>
            <a:r>
              <a:rPr sz="800" spc="-20" dirty="0">
                <a:solidFill>
                  <a:srgbClr val="D31145"/>
                </a:solidFill>
                <a:latin typeface="Verdana"/>
                <a:cs typeface="Verdana"/>
              </a:rPr>
              <a:t>MEAL 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CREDITING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8800" y="6306526"/>
            <a:ext cx="47434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50" dirty="0">
                <a:solidFill>
                  <a:srgbClr val="231F20"/>
                </a:solidFill>
                <a:latin typeface="Arial"/>
                <a:cs typeface="Arial"/>
              </a:rPr>
              <a:t>23365</a:t>
            </a:r>
            <a:endParaRPr sz="11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97758" y="6218068"/>
            <a:ext cx="1545590" cy="379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WGR</a:t>
            </a:r>
            <a:r>
              <a:rPr sz="115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Berries</a:t>
            </a:r>
            <a:r>
              <a:rPr sz="115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95" dirty="0">
                <a:solidFill>
                  <a:srgbClr val="231F20"/>
                </a:solidFill>
                <a:latin typeface="Arial"/>
                <a:cs typeface="Arial"/>
              </a:rPr>
              <a:t>&amp;</a:t>
            </a:r>
            <a:r>
              <a:rPr sz="115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231F20"/>
                </a:solidFill>
                <a:latin typeface="Arial"/>
                <a:cs typeface="Arial"/>
              </a:rPr>
              <a:t>Cream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Filled</a:t>
            </a:r>
            <a:r>
              <a:rPr sz="115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IW</a:t>
            </a:r>
            <a:r>
              <a:rPr sz="115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Cookie</a:t>
            </a:r>
            <a:endParaRPr sz="11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34622" y="6306526"/>
            <a:ext cx="156337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150" spc="60" dirty="0">
                <a:solidFill>
                  <a:srgbClr val="231F20"/>
                </a:solidFill>
                <a:latin typeface="Arial"/>
                <a:cs typeface="Arial"/>
              </a:rPr>
              <a:t>220/1.3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oz.</a:t>
            </a:r>
            <a:r>
              <a:rPr sz="1150" spc="13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725" spc="-240" baseline="33816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725" spc="-22" baseline="338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25" baseline="33816" dirty="0">
                <a:solidFill>
                  <a:srgbClr val="231F20"/>
                </a:solidFill>
                <a:latin typeface="Arial"/>
                <a:cs typeface="Arial"/>
              </a:rPr>
              <a:t>Piece</a:t>
            </a:r>
            <a:r>
              <a:rPr sz="1725" spc="-30" baseline="3381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25" spc="-75" baseline="33816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endParaRPr sz="1725" baseline="33816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46408" y="6394983"/>
            <a:ext cx="89281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16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oz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Grain</a:t>
            </a:r>
            <a:r>
              <a:rPr sz="11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35" dirty="0">
                <a:solidFill>
                  <a:srgbClr val="231F20"/>
                </a:solidFill>
                <a:latin typeface="Arial"/>
                <a:cs typeface="Arial"/>
              </a:rPr>
              <a:t>eq</a:t>
            </a:r>
            <a:endParaRPr sz="1150">
              <a:latin typeface="Arial"/>
              <a:cs typeface="Arial"/>
            </a:endParaRPr>
          </a:p>
        </p:txBody>
      </p:sp>
      <p:pic>
        <p:nvPicPr>
          <p:cNvPr id="48" name="object 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87862" y="4912995"/>
            <a:ext cx="3513137" cy="2707347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2955270" y="9694059"/>
            <a:ext cx="5105400" cy="3840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5"/>
              </a:spcBef>
            </a:pPr>
            <a:r>
              <a:rPr sz="1100" spc="-70" dirty="0">
                <a:solidFill>
                  <a:srgbClr val="231F20"/>
                </a:solidFill>
                <a:latin typeface="Arial Black"/>
                <a:cs typeface="Arial Black"/>
              </a:rPr>
              <a:t>For</a:t>
            </a:r>
            <a:r>
              <a:rPr sz="1100" spc="-6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Arial Black"/>
                <a:cs typeface="Arial Black"/>
              </a:rPr>
              <a:t>more</a:t>
            </a:r>
            <a:r>
              <a:rPr sz="11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Arial Black"/>
                <a:cs typeface="Arial Black"/>
              </a:rPr>
              <a:t>information,</a:t>
            </a:r>
            <a:r>
              <a:rPr sz="11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Arial Black"/>
                <a:cs typeface="Arial Black"/>
              </a:rPr>
              <a:t>please</a:t>
            </a:r>
            <a:r>
              <a:rPr sz="11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Arial Black"/>
                <a:cs typeface="Arial Black"/>
              </a:rPr>
              <a:t>contact</a:t>
            </a:r>
            <a:r>
              <a:rPr lang="en-US" sz="1100" spc="-80" dirty="0">
                <a:solidFill>
                  <a:srgbClr val="231F20"/>
                </a:solidFill>
                <a:latin typeface="Arial Black"/>
                <a:cs typeface="Arial Black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155"/>
              </a:spcBef>
            </a:pPr>
            <a:r>
              <a:rPr sz="110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Tracye</a:t>
            </a:r>
            <a:r>
              <a:rPr sz="1100" spc="-13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Friedman</a:t>
            </a:r>
            <a:r>
              <a:rPr sz="1100" spc="-11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0" dirty="0">
                <a:solidFill>
                  <a:srgbClr val="D31145"/>
                </a:solidFill>
                <a:latin typeface="Arial"/>
                <a:cs typeface="Arial"/>
              </a:rPr>
              <a:t>-</a:t>
            </a:r>
            <a:r>
              <a:rPr sz="1100" spc="-30" dirty="0">
                <a:solidFill>
                  <a:srgbClr val="D311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31145"/>
                </a:solidFill>
                <a:latin typeface="Arial"/>
                <a:cs typeface="Arial"/>
              </a:rPr>
              <a:t>K-</a:t>
            </a:r>
            <a:r>
              <a:rPr sz="1100" spc="-55" dirty="0">
                <a:solidFill>
                  <a:srgbClr val="D31145"/>
                </a:solidFill>
                <a:latin typeface="Arial"/>
                <a:cs typeface="Arial"/>
              </a:rPr>
              <a:t>12</a:t>
            </a:r>
            <a:r>
              <a:rPr sz="1100" spc="-30" dirty="0">
                <a:solidFill>
                  <a:srgbClr val="D31145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D31145"/>
                </a:solidFill>
                <a:latin typeface="Arial"/>
                <a:cs typeface="Arial"/>
              </a:rPr>
              <a:t>KAM</a:t>
            </a:r>
            <a:r>
              <a:rPr lang="en-US" sz="1100" spc="-25" dirty="0">
                <a:solidFill>
                  <a:srgbClr val="D31145"/>
                </a:solidFill>
                <a:latin typeface="Arial"/>
                <a:cs typeface="Arial"/>
              </a:rPr>
              <a:t> Mid-Atlantic</a:t>
            </a:r>
            <a:r>
              <a:rPr sz="1100" spc="-25" dirty="0">
                <a:solidFill>
                  <a:srgbClr val="D31145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lang="en-US" sz="1100" spc="-25" dirty="0">
                <a:solidFill>
                  <a:srgbClr val="D31145"/>
                </a:solidFill>
                <a:latin typeface="Arial"/>
                <a:cs typeface="Arial"/>
              </a:rPr>
              <a:t> 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tfriedman@rich.com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 I  443-519-9453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845" y="6853966"/>
            <a:ext cx="2435161" cy="16325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87" y="3243056"/>
            <a:ext cx="2712808" cy="17872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0268" y="2740271"/>
            <a:ext cx="4779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Available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2024-</a:t>
            </a:r>
            <a:r>
              <a:rPr sz="2000" spc="50" dirty="0">
                <a:solidFill>
                  <a:srgbClr val="FFFFFF"/>
                </a:solidFill>
                <a:latin typeface="Verdana"/>
                <a:cs typeface="Verdana"/>
              </a:rPr>
              <a:t>2025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School</a:t>
            </a:r>
            <a:r>
              <a:rPr sz="20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Verdana"/>
                <a:cs typeface="Verdana"/>
              </a:rPr>
              <a:t>Year.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73075" y="8025228"/>
            <a:ext cx="4456430" cy="13970"/>
            <a:chOff x="2973075" y="8025228"/>
            <a:chExt cx="4456430" cy="13970"/>
          </a:xfrm>
        </p:grpSpPr>
        <p:sp>
          <p:nvSpPr>
            <p:cNvPr id="13" name="object 13"/>
            <p:cNvSpPr/>
            <p:nvPr/>
          </p:nvSpPr>
          <p:spPr>
            <a:xfrm>
              <a:off x="2973075" y="8032137"/>
              <a:ext cx="708660" cy="0"/>
            </a:xfrm>
            <a:custGeom>
              <a:avLst/>
              <a:gdLst/>
              <a:ahLst/>
              <a:cxnLst/>
              <a:rect l="l" t="t" r="r" b="b"/>
              <a:pathLst>
                <a:path w="708660">
                  <a:moveTo>
                    <a:pt x="0" y="0"/>
                  </a:moveTo>
                  <a:lnTo>
                    <a:pt x="708139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1218" y="8032137"/>
              <a:ext cx="1717675" cy="0"/>
            </a:xfrm>
            <a:custGeom>
              <a:avLst/>
              <a:gdLst/>
              <a:ahLst/>
              <a:cxnLst/>
              <a:rect l="l" t="t" r="r" b="b"/>
              <a:pathLst>
                <a:path w="1717675">
                  <a:moveTo>
                    <a:pt x="0" y="0"/>
                  </a:moveTo>
                  <a:lnTo>
                    <a:pt x="1717243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98465" y="8032137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>
                  <a:moveTo>
                    <a:pt x="0" y="0"/>
                  </a:moveTo>
                  <a:lnTo>
                    <a:pt x="920584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19051" y="8032137"/>
              <a:ext cx="1110615" cy="0"/>
            </a:xfrm>
            <a:custGeom>
              <a:avLst/>
              <a:gdLst/>
              <a:ahLst/>
              <a:cxnLst/>
              <a:rect l="l" t="t" r="r" b="b"/>
              <a:pathLst>
                <a:path w="1110615">
                  <a:moveTo>
                    <a:pt x="0" y="0"/>
                  </a:moveTo>
                  <a:lnTo>
                    <a:pt x="1110449" y="0"/>
                  </a:lnTo>
                </a:path>
              </a:pathLst>
            </a:custGeom>
            <a:ln w="13817">
              <a:solidFill>
                <a:srgbClr val="D311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960375" y="7702820"/>
            <a:ext cx="55753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PRODUCT </a:t>
            </a:r>
            <a:r>
              <a:rPr sz="800" spc="-20" dirty="0">
                <a:solidFill>
                  <a:srgbClr val="D31145"/>
                </a:solidFill>
                <a:latin typeface="Verdana"/>
                <a:cs typeface="Verdana"/>
              </a:rPr>
              <a:t>CODE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8553" y="7830286"/>
            <a:ext cx="1315720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10" dirty="0">
                <a:solidFill>
                  <a:srgbClr val="D31145"/>
                </a:solidFill>
                <a:latin typeface="Verdana"/>
                <a:cs typeface="Verdana"/>
              </a:rPr>
              <a:t>PRODUCT</a:t>
            </a:r>
            <a:r>
              <a:rPr sz="800" spc="85" dirty="0">
                <a:solidFill>
                  <a:srgbClr val="D31145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DESCRIPTION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85837" y="7830286"/>
            <a:ext cx="659765" cy="1530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CASE/PACK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06351" y="7702820"/>
            <a:ext cx="612140" cy="280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90"/>
              </a:spcBef>
            </a:pPr>
            <a:r>
              <a:rPr sz="800" spc="-20" dirty="0">
                <a:solidFill>
                  <a:srgbClr val="D31145"/>
                </a:solidFill>
                <a:latin typeface="Verdana"/>
                <a:cs typeface="Verdana"/>
              </a:rPr>
              <a:t>MEAL </a:t>
            </a:r>
            <a:r>
              <a:rPr sz="800" spc="-10" dirty="0">
                <a:solidFill>
                  <a:srgbClr val="D31145"/>
                </a:solidFill>
                <a:latin typeface="Verdana"/>
                <a:cs typeface="Verdana"/>
              </a:rPr>
              <a:t>CREDITING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0375" y="8227051"/>
            <a:ext cx="312547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720725" algn="l"/>
                <a:tab pos="2437765" algn="l"/>
              </a:tabLst>
            </a:pP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17279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	WG</a:t>
            </a:r>
            <a:r>
              <a:rPr sz="115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Waffle</a:t>
            </a:r>
            <a:r>
              <a:rPr sz="1150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Flatbread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150" spc="85" dirty="0">
                <a:solidFill>
                  <a:srgbClr val="231F20"/>
                </a:solidFill>
                <a:latin typeface="Arial"/>
                <a:cs typeface="Arial"/>
              </a:rPr>
              <a:t>48/4.9</a:t>
            </a:r>
            <a:r>
              <a:rPr sz="115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oz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6281" y="8169553"/>
            <a:ext cx="844550" cy="379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16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1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0" dirty="0">
                <a:solidFill>
                  <a:srgbClr val="231F20"/>
                </a:solidFill>
                <a:latin typeface="Arial"/>
                <a:cs typeface="Arial"/>
              </a:rPr>
              <a:t>Piece</a:t>
            </a:r>
            <a:r>
              <a:rPr sz="115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5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50" spc="-16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1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231F20"/>
                </a:solidFill>
                <a:latin typeface="Arial"/>
                <a:cs typeface="Arial"/>
              </a:rPr>
              <a:t>oz</a:t>
            </a:r>
            <a:r>
              <a:rPr sz="115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Grain</a:t>
            </a:r>
            <a:r>
              <a:rPr sz="11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50" spc="-25" dirty="0">
                <a:solidFill>
                  <a:srgbClr val="231F20"/>
                </a:solidFill>
                <a:latin typeface="Arial"/>
                <a:cs typeface="Arial"/>
              </a:rPr>
              <a:t>eq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11DB67-97BE-0644-958C-C19F5D37F130}"/>
              </a:ext>
            </a:extLst>
          </p:cNvPr>
          <p:cNvGrpSpPr/>
          <p:nvPr/>
        </p:nvGrpSpPr>
        <p:grpSpPr>
          <a:xfrm>
            <a:off x="409353" y="1693708"/>
            <a:ext cx="3912870" cy="336377"/>
            <a:chOff x="558800" y="5782296"/>
            <a:chExt cx="3912870" cy="336377"/>
          </a:xfrm>
        </p:grpSpPr>
        <p:grpSp>
          <p:nvGrpSpPr>
            <p:cNvPr id="23" name="object 23"/>
            <p:cNvGrpSpPr/>
            <p:nvPr/>
          </p:nvGrpSpPr>
          <p:grpSpPr>
            <a:xfrm>
              <a:off x="571500" y="6104703"/>
              <a:ext cx="3900170" cy="13970"/>
              <a:chOff x="571500" y="6104703"/>
              <a:chExt cx="3900170" cy="13970"/>
            </a:xfrm>
          </p:grpSpPr>
          <p:sp>
            <p:nvSpPr>
              <p:cNvPr id="24" name="object 24"/>
              <p:cNvSpPr/>
              <p:nvPr/>
            </p:nvSpPr>
            <p:spPr>
              <a:xfrm>
                <a:off x="571500" y="6111612"/>
                <a:ext cx="6394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39444">
                    <a:moveTo>
                      <a:pt x="0" y="0"/>
                    </a:moveTo>
                    <a:lnTo>
                      <a:pt x="638987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1210485" y="6111612"/>
                <a:ext cx="13544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54455">
                    <a:moveTo>
                      <a:pt x="0" y="0"/>
                    </a:moveTo>
                    <a:lnTo>
                      <a:pt x="1354404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2564892" y="6111612"/>
                <a:ext cx="1000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00125">
                    <a:moveTo>
                      <a:pt x="0" y="0"/>
                    </a:moveTo>
                    <a:lnTo>
                      <a:pt x="999807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3564700" y="6111612"/>
                <a:ext cx="9074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07414">
                    <a:moveTo>
                      <a:pt x="0" y="0"/>
                    </a:moveTo>
                    <a:lnTo>
                      <a:pt x="906945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28"/>
            <p:cNvSpPr txBox="1"/>
            <p:nvPr/>
          </p:nvSpPr>
          <p:spPr>
            <a:xfrm>
              <a:off x="558800" y="5782296"/>
              <a:ext cx="557530" cy="2806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4500"/>
                </a:lnSpc>
                <a:spcBef>
                  <a:spcPts val="90"/>
                </a:spcBef>
              </a:pP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PRODUCT </a:t>
              </a:r>
              <a:r>
                <a:rPr sz="800" spc="-20" dirty="0">
                  <a:solidFill>
                    <a:srgbClr val="D31145"/>
                  </a:solidFill>
                  <a:latin typeface="Verdana"/>
                  <a:cs typeface="Verdana"/>
                </a:rPr>
                <a:t>CODE</a:t>
              </a:r>
              <a:endParaRPr sz="800" dirty="0">
                <a:latin typeface="Verdana"/>
                <a:cs typeface="Verdana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1197828" y="5909762"/>
              <a:ext cx="1275715" cy="15303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800" dirty="0">
                  <a:solidFill>
                    <a:srgbClr val="D31145"/>
                  </a:solidFill>
                  <a:latin typeface="Verdana"/>
                  <a:cs typeface="Verdana"/>
                </a:rPr>
                <a:t>PRODUCT</a:t>
              </a:r>
              <a:r>
                <a:rPr sz="800" spc="20" dirty="0">
                  <a:solidFill>
                    <a:srgbClr val="D31145"/>
                  </a:solidFill>
                  <a:latin typeface="Verdana"/>
                  <a:cs typeface="Verdana"/>
                </a:rPr>
                <a:t> </a:t>
              </a: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DESCRIPTION</a:t>
              </a:r>
              <a:endParaRPr sz="800" dirty="0">
                <a:latin typeface="Verdana"/>
                <a:cs typeface="Verdana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2552259" y="5909762"/>
              <a:ext cx="659765" cy="15303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CASE/PACK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3552000" y="5782296"/>
              <a:ext cx="612140" cy="2806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4500"/>
                </a:lnSpc>
                <a:spcBef>
                  <a:spcPts val="90"/>
                </a:spcBef>
              </a:pPr>
              <a:r>
                <a:rPr sz="800" spc="-20" dirty="0">
                  <a:solidFill>
                    <a:srgbClr val="D31145"/>
                  </a:solidFill>
                  <a:latin typeface="Verdana"/>
                  <a:cs typeface="Verdana"/>
                </a:rPr>
                <a:t>MEAL </a:t>
              </a: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CREDITING</a:t>
              </a:r>
              <a:endParaRPr sz="800">
                <a:latin typeface="Verdana"/>
                <a:cs typeface="Verdana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1925666-51CB-0EBC-097D-F74567335B79}"/>
              </a:ext>
            </a:extLst>
          </p:cNvPr>
          <p:cNvGrpSpPr/>
          <p:nvPr/>
        </p:nvGrpSpPr>
        <p:grpSpPr>
          <a:xfrm>
            <a:off x="387403" y="2137354"/>
            <a:ext cx="3913950" cy="379730"/>
            <a:chOff x="558800" y="6218068"/>
            <a:chExt cx="3913950" cy="379730"/>
          </a:xfrm>
        </p:grpSpPr>
        <p:sp>
          <p:nvSpPr>
            <p:cNvPr id="32" name="object 32"/>
            <p:cNvSpPr txBox="1"/>
            <p:nvPr/>
          </p:nvSpPr>
          <p:spPr>
            <a:xfrm>
              <a:off x="558800" y="6306526"/>
              <a:ext cx="438150" cy="20256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spc="-20" dirty="0">
                  <a:solidFill>
                    <a:srgbClr val="231F20"/>
                  </a:solidFill>
                  <a:latin typeface="Arial"/>
                  <a:cs typeface="Arial"/>
                </a:rPr>
                <a:t>18510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1197758" y="6218068"/>
              <a:ext cx="1143000" cy="37973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635">
                <a:lnSpc>
                  <a:spcPct val="100899"/>
                </a:lnSpc>
                <a:spcBef>
                  <a:spcPts val="95"/>
                </a:spcBef>
              </a:pP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WGR</a:t>
              </a:r>
              <a:r>
                <a:rPr sz="1150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Cornbread Poppers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2552217" y="6306525"/>
              <a:ext cx="864869" cy="20256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spc="65" dirty="0">
                  <a:solidFill>
                    <a:srgbClr val="231F20"/>
                  </a:solidFill>
                  <a:latin typeface="Arial"/>
                  <a:cs typeface="Arial"/>
                </a:rPr>
                <a:t>384/0.51</a:t>
              </a:r>
              <a:r>
                <a:rPr sz="1150" spc="-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25" dirty="0">
                  <a:solidFill>
                    <a:srgbClr val="231F20"/>
                  </a:solidFill>
                  <a:latin typeface="Arial"/>
                  <a:cs typeface="Arial"/>
                </a:rPr>
                <a:t>oz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3552000" y="6218068"/>
              <a:ext cx="920750" cy="37973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spc="85" dirty="0">
                  <a:solidFill>
                    <a:srgbClr val="231F20"/>
                  </a:solidFill>
                  <a:latin typeface="Arial"/>
                  <a:cs typeface="Arial"/>
                </a:rPr>
                <a:t>6</a:t>
              </a:r>
              <a:r>
                <a:rPr sz="1150" spc="-1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Pieces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50" dirty="0">
                  <a:solidFill>
                    <a:srgbClr val="231F20"/>
                  </a:solidFill>
                  <a:latin typeface="Arial"/>
                  <a:cs typeface="Arial"/>
                </a:rPr>
                <a:t>=</a:t>
              </a:r>
              <a:endParaRPr sz="115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0"/>
                </a:spcBef>
              </a:pPr>
              <a:r>
                <a:rPr sz="1150" spc="70" dirty="0">
                  <a:solidFill>
                    <a:srgbClr val="231F20"/>
                  </a:solidFill>
                  <a:latin typeface="Arial"/>
                  <a:cs typeface="Arial"/>
                </a:rPr>
                <a:t>2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oz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Grain</a:t>
              </a:r>
              <a:r>
                <a:rPr sz="1150" spc="-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25" dirty="0">
                  <a:solidFill>
                    <a:srgbClr val="231F20"/>
                  </a:solidFill>
                  <a:latin typeface="Arial"/>
                  <a:cs typeface="Arial"/>
                </a:rPr>
                <a:t>eq</a:t>
              </a:r>
              <a:endParaRPr sz="1150">
                <a:latin typeface="Arial"/>
                <a:cs typeface="Arial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1878004-05C3-1320-F400-B19855F3D0DF}"/>
              </a:ext>
            </a:extLst>
          </p:cNvPr>
          <p:cNvGrpSpPr/>
          <p:nvPr/>
        </p:nvGrpSpPr>
        <p:grpSpPr>
          <a:xfrm>
            <a:off x="2995681" y="3810750"/>
            <a:ext cx="4469130" cy="903575"/>
            <a:chOff x="2960375" y="4039597"/>
            <a:chExt cx="4469130" cy="903575"/>
          </a:xfrm>
        </p:grpSpPr>
        <p:grpSp>
          <p:nvGrpSpPr>
            <p:cNvPr id="36" name="object 36"/>
            <p:cNvGrpSpPr/>
            <p:nvPr/>
          </p:nvGrpSpPr>
          <p:grpSpPr>
            <a:xfrm>
              <a:off x="2973075" y="4362004"/>
              <a:ext cx="4456430" cy="13970"/>
              <a:chOff x="2973075" y="4362004"/>
              <a:chExt cx="4456430" cy="13970"/>
            </a:xfrm>
          </p:grpSpPr>
          <p:sp>
            <p:nvSpPr>
              <p:cNvPr id="37" name="object 37"/>
              <p:cNvSpPr/>
              <p:nvPr/>
            </p:nvSpPr>
            <p:spPr>
              <a:xfrm>
                <a:off x="2973075" y="4368913"/>
                <a:ext cx="708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8660">
                    <a:moveTo>
                      <a:pt x="0" y="0"/>
                    </a:moveTo>
                    <a:lnTo>
                      <a:pt x="708139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3681218" y="4368913"/>
                <a:ext cx="17176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17675">
                    <a:moveTo>
                      <a:pt x="0" y="0"/>
                    </a:moveTo>
                    <a:lnTo>
                      <a:pt x="1717243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5398465" y="4368913"/>
                <a:ext cx="920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20750">
                    <a:moveTo>
                      <a:pt x="0" y="0"/>
                    </a:moveTo>
                    <a:lnTo>
                      <a:pt x="920584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6319051" y="4368913"/>
                <a:ext cx="11106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10615">
                    <a:moveTo>
                      <a:pt x="0" y="0"/>
                    </a:moveTo>
                    <a:lnTo>
                      <a:pt x="1110449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41"/>
            <p:cNvSpPr txBox="1"/>
            <p:nvPr/>
          </p:nvSpPr>
          <p:spPr>
            <a:xfrm>
              <a:off x="2960375" y="4039597"/>
              <a:ext cx="557530" cy="2806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4500"/>
                </a:lnSpc>
                <a:spcBef>
                  <a:spcPts val="90"/>
                </a:spcBef>
              </a:pP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PRODUCT </a:t>
              </a:r>
              <a:r>
                <a:rPr sz="800" spc="-20" dirty="0">
                  <a:solidFill>
                    <a:srgbClr val="D31145"/>
                  </a:solidFill>
                  <a:latin typeface="Verdana"/>
                  <a:cs typeface="Verdana"/>
                </a:rPr>
                <a:t>CODE</a:t>
              </a:r>
              <a:endParaRPr sz="800" dirty="0">
                <a:latin typeface="Verdana"/>
                <a:cs typeface="Verdana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3668553" y="4167062"/>
              <a:ext cx="1315720" cy="15303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800" spc="10" dirty="0">
                  <a:solidFill>
                    <a:srgbClr val="D31145"/>
                  </a:solidFill>
                  <a:latin typeface="Verdana"/>
                  <a:cs typeface="Verdana"/>
                </a:rPr>
                <a:t>PRODUCT</a:t>
              </a:r>
              <a:r>
                <a:rPr sz="800" spc="85" dirty="0">
                  <a:solidFill>
                    <a:srgbClr val="D31145"/>
                  </a:solidFill>
                  <a:latin typeface="Verdana"/>
                  <a:cs typeface="Verdana"/>
                </a:rPr>
                <a:t> </a:t>
              </a: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DESCRIPTION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5385837" y="4167062"/>
              <a:ext cx="659765" cy="15303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CASE/PACK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6306351" y="4039597"/>
              <a:ext cx="612140" cy="2806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4500"/>
                </a:lnSpc>
                <a:spcBef>
                  <a:spcPts val="90"/>
                </a:spcBef>
              </a:pPr>
              <a:r>
                <a:rPr sz="800" spc="-20" dirty="0">
                  <a:solidFill>
                    <a:srgbClr val="D31145"/>
                  </a:solidFill>
                  <a:latin typeface="Verdana"/>
                  <a:cs typeface="Verdana"/>
                </a:rPr>
                <a:t>MEAL </a:t>
              </a: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CREDITING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2960375" y="4386912"/>
              <a:ext cx="2116455" cy="5562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708025">
                <a:lnSpc>
                  <a:spcPct val="100899"/>
                </a:lnSpc>
                <a:spcBef>
                  <a:spcPts val="95"/>
                </a:spcBef>
                <a:tabLst>
                  <a:tab pos="720725" algn="l"/>
                </a:tabLst>
              </a:pP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Farm</a:t>
              </a:r>
              <a:r>
                <a:rPr sz="1150" spc="1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Rich</a:t>
              </a:r>
              <a:r>
                <a:rPr sz="1150" spc="1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25" dirty="0">
                  <a:solidFill>
                    <a:srgbClr val="231F20"/>
                  </a:solidFill>
                  <a:latin typeface="Arial"/>
                  <a:cs typeface="Arial"/>
                </a:rPr>
                <a:t>WGR </a:t>
              </a:r>
              <a:r>
                <a:rPr sz="1150" spc="40" dirty="0">
                  <a:solidFill>
                    <a:srgbClr val="231F20"/>
                  </a:solidFill>
                  <a:latin typeface="Arial"/>
                  <a:cs typeface="Arial"/>
                </a:rPr>
                <a:t>19864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	Jalapeño</a:t>
              </a:r>
              <a:r>
                <a:rPr sz="1150" spc="16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Mozzarella</a:t>
              </a:r>
              <a:endParaRPr sz="1150" dirty="0">
                <a:latin typeface="Arial"/>
                <a:cs typeface="Arial"/>
              </a:endParaRPr>
            </a:p>
            <a:p>
              <a:pPr marL="720725">
                <a:lnSpc>
                  <a:spcPct val="100000"/>
                </a:lnSpc>
                <a:spcBef>
                  <a:spcPts val="15"/>
                </a:spcBef>
              </a:pP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Bites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5385773" y="4563827"/>
              <a:ext cx="447675" cy="202565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spc="150" dirty="0">
                  <a:solidFill>
                    <a:srgbClr val="231F20"/>
                  </a:solidFill>
                  <a:latin typeface="Arial"/>
                  <a:cs typeface="Arial"/>
                </a:rPr>
                <a:t>8/3</a:t>
              </a:r>
              <a:r>
                <a:rPr sz="1150" spc="-25" dirty="0">
                  <a:solidFill>
                    <a:srgbClr val="231F20"/>
                  </a:solidFill>
                  <a:latin typeface="Arial"/>
                  <a:cs typeface="Arial"/>
                </a:rPr>
                <a:t> lb</a:t>
              </a:r>
              <a:endParaRPr sz="1150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6306321" y="4386912"/>
              <a:ext cx="989965" cy="55626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7 Pieces </a:t>
              </a:r>
              <a:r>
                <a:rPr sz="1150" spc="-50" dirty="0">
                  <a:solidFill>
                    <a:srgbClr val="231F20"/>
                  </a:solidFill>
                  <a:latin typeface="Arial"/>
                  <a:cs typeface="Arial"/>
                </a:rPr>
                <a:t>=</a:t>
              </a:r>
              <a:endParaRPr sz="1150">
                <a:latin typeface="Arial"/>
                <a:cs typeface="Arial"/>
              </a:endParaRPr>
            </a:p>
            <a:p>
              <a:pPr marL="12700" marR="5080">
                <a:lnSpc>
                  <a:spcPct val="100899"/>
                </a:lnSpc>
              </a:pPr>
              <a:r>
                <a:rPr sz="1150" spc="70" dirty="0">
                  <a:solidFill>
                    <a:srgbClr val="231F20"/>
                  </a:solidFill>
                  <a:latin typeface="Arial"/>
                  <a:cs typeface="Arial"/>
                </a:rPr>
                <a:t>2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oz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Grain</a:t>
              </a:r>
              <a:r>
                <a:rPr sz="1150" spc="-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25" dirty="0">
                  <a:solidFill>
                    <a:srgbClr val="231F20"/>
                  </a:solidFill>
                  <a:latin typeface="Arial"/>
                  <a:cs typeface="Arial"/>
                </a:rPr>
                <a:t>eq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and</a:t>
              </a:r>
              <a:r>
                <a:rPr sz="1150" spc="-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70" dirty="0">
                  <a:solidFill>
                    <a:srgbClr val="231F20"/>
                  </a:solidFill>
                  <a:latin typeface="Arial"/>
                  <a:cs typeface="Arial"/>
                </a:rPr>
                <a:t>2</a:t>
              </a:r>
              <a:r>
                <a:rPr sz="1150" spc="-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oz </a:t>
              </a:r>
              <a:r>
                <a:rPr sz="1150" spc="-25" dirty="0">
                  <a:solidFill>
                    <a:srgbClr val="231F20"/>
                  </a:solidFill>
                  <a:latin typeface="Arial"/>
                  <a:cs typeface="Arial"/>
                </a:rPr>
                <a:t>MMA</a:t>
              </a:r>
              <a:endParaRPr sz="1150">
                <a:latin typeface="Arial"/>
                <a:cs typeface="Arial"/>
              </a:endParaRPr>
            </a:p>
          </p:txBody>
        </p:sp>
      </p:grpSp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2223" y="767796"/>
            <a:ext cx="3678777" cy="3266423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7274052"/>
            <a:ext cx="2551176" cy="2816352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2857204" y="9662046"/>
            <a:ext cx="5928844" cy="3840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55"/>
              </a:spcBef>
            </a:pPr>
            <a:r>
              <a:rPr sz="1100" spc="-70" dirty="0">
                <a:solidFill>
                  <a:srgbClr val="231F20"/>
                </a:solidFill>
                <a:latin typeface="Arial Black"/>
                <a:cs typeface="Arial Black"/>
              </a:rPr>
              <a:t>For</a:t>
            </a:r>
            <a:r>
              <a:rPr sz="1100" spc="-60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Arial Black"/>
                <a:cs typeface="Arial Black"/>
              </a:rPr>
              <a:t>more</a:t>
            </a:r>
            <a:r>
              <a:rPr sz="11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Arial Black"/>
                <a:cs typeface="Arial Black"/>
              </a:rPr>
              <a:t>information,</a:t>
            </a:r>
            <a:r>
              <a:rPr sz="11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100" spc="-105" dirty="0">
                <a:solidFill>
                  <a:srgbClr val="231F20"/>
                </a:solidFill>
                <a:latin typeface="Arial Black"/>
                <a:cs typeface="Arial Black"/>
              </a:rPr>
              <a:t>please</a:t>
            </a:r>
            <a:r>
              <a:rPr sz="1100" spc="-5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Arial Black"/>
                <a:cs typeface="Arial Black"/>
              </a:rPr>
              <a:t>contact </a:t>
            </a:r>
            <a:r>
              <a:rPr lang="en-US" sz="1100" spc="-80" dirty="0">
                <a:solidFill>
                  <a:srgbClr val="231F20"/>
                </a:solidFill>
                <a:latin typeface="Arial Black"/>
                <a:cs typeface="Arial Black"/>
              </a:rPr>
              <a:t>:</a:t>
            </a:r>
          </a:p>
          <a:p>
            <a:pPr marL="12700" marR="5080">
              <a:lnSpc>
                <a:spcPct val="100000"/>
              </a:lnSpc>
              <a:spcBef>
                <a:spcPts val="155"/>
              </a:spcBef>
            </a:pPr>
            <a:r>
              <a:rPr sz="110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Tracye</a:t>
            </a:r>
            <a:r>
              <a:rPr sz="1100" spc="-13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-1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Friedman</a:t>
            </a:r>
            <a:r>
              <a:rPr sz="1100" spc="-110" dirty="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00" spc="60" dirty="0">
                <a:solidFill>
                  <a:srgbClr val="D31145"/>
                </a:solidFill>
                <a:latin typeface="Arial"/>
                <a:cs typeface="Arial"/>
              </a:rPr>
              <a:t>-</a:t>
            </a:r>
            <a:r>
              <a:rPr sz="1100" spc="-30" dirty="0">
                <a:solidFill>
                  <a:srgbClr val="D311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31145"/>
                </a:solidFill>
                <a:latin typeface="Arial"/>
                <a:cs typeface="Arial"/>
              </a:rPr>
              <a:t>K-</a:t>
            </a:r>
            <a:r>
              <a:rPr sz="1100" spc="-55" dirty="0">
                <a:solidFill>
                  <a:srgbClr val="D31145"/>
                </a:solidFill>
                <a:latin typeface="Arial"/>
                <a:cs typeface="Arial"/>
              </a:rPr>
              <a:t>12</a:t>
            </a:r>
            <a:r>
              <a:rPr sz="1100" spc="-30" dirty="0">
                <a:solidFill>
                  <a:srgbClr val="D31145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D31145"/>
                </a:solidFill>
                <a:latin typeface="Arial"/>
                <a:cs typeface="Arial"/>
              </a:rPr>
              <a:t>KAM</a:t>
            </a:r>
            <a:r>
              <a:rPr lang="en-US" sz="1100" spc="-25" dirty="0">
                <a:solidFill>
                  <a:srgbClr val="D31145"/>
                </a:solidFill>
                <a:latin typeface="Arial"/>
                <a:cs typeface="Arial"/>
              </a:rPr>
              <a:t> Mid-Atlantic</a:t>
            </a:r>
            <a:r>
              <a:rPr sz="1100" spc="-25" dirty="0">
                <a:solidFill>
                  <a:srgbClr val="D31145"/>
                </a:solidFill>
                <a:latin typeface="Arial"/>
                <a:cs typeface="Arial"/>
              </a:rPr>
              <a:t> 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lang="en-US" sz="1100" spc="-25" dirty="0">
                <a:solidFill>
                  <a:srgbClr val="D31145"/>
                </a:solidFill>
                <a:latin typeface="Arial"/>
                <a:cs typeface="Arial"/>
              </a:rPr>
              <a:t> 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tfriedman@rich.com</a:t>
            </a:r>
            <a:r>
              <a:rPr lang="en-US" sz="1100" spc="-10" dirty="0">
                <a:solidFill>
                  <a:srgbClr val="231F20"/>
                </a:solidFill>
                <a:latin typeface="Arial"/>
                <a:cs typeface="Arial"/>
              </a:rPr>
              <a:t> I  443-519-9453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5671862-1253-9F28-C62F-9558316A454E}"/>
              </a:ext>
            </a:extLst>
          </p:cNvPr>
          <p:cNvGrpSpPr/>
          <p:nvPr/>
        </p:nvGrpSpPr>
        <p:grpSpPr>
          <a:xfrm>
            <a:off x="494153" y="5559672"/>
            <a:ext cx="3912870" cy="336377"/>
            <a:chOff x="558800" y="5782296"/>
            <a:chExt cx="3912870" cy="336377"/>
          </a:xfrm>
        </p:grpSpPr>
        <p:grpSp>
          <p:nvGrpSpPr>
            <p:cNvPr id="56" name="object 23">
              <a:extLst>
                <a:ext uri="{FF2B5EF4-FFF2-40B4-BE49-F238E27FC236}">
                  <a16:creationId xmlns:a16="http://schemas.microsoft.com/office/drawing/2014/main" id="{73653D95-FC12-21F3-843E-53995593FCCC}"/>
                </a:ext>
              </a:extLst>
            </p:cNvPr>
            <p:cNvGrpSpPr/>
            <p:nvPr/>
          </p:nvGrpSpPr>
          <p:grpSpPr>
            <a:xfrm>
              <a:off x="571500" y="6104703"/>
              <a:ext cx="3900170" cy="13970"/>
              <a:chOff x="571500" y="6104703"/>
              <a:chExt cx="3900170" cy="13970"/>
            </a:xfrm>
          </p:grpSpPr>
          <p:sp>
            <p:nvSpPr>
              <p:cNvPr id="61" name="object 24">
                <a:extLst>
                  <a:ext uri="{FF2B5EF4-FFF2-40B4-BE49-F238E27FC236}">
                    <a16:creationId xmlns:a16="http://schemas.microsoft.com/office/drawing/2014/main" id="{4A5E67F3-EB5C-43F8-8901-E8E84BE60F33}"/>
                  </a:ext>
                </a:extLst>
              </p:cNvPr>
              <p:cNvSpPr/>
              <p:nvPr/>
            </p:nvSpPr>
            <p:spPr>
              <a:xfrm>
                <a:off x="571500" y="6111612"/>
                <a:ext cx="6394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39444">
                    <a:moveTo>
                      <a:pt x="0" y="0"/>
                    </a:moveTo>
                    <a:lnTo>
                      <a:pt x="638987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25">
                <a:extLst>
                  <a:ext uri="{FF2B5EF4-FFF2-40B4-BE49-F238E27FC236}">
                    <a16:creationId xmlns:a16="http://schemas.microsoft.com/office/drawing/2014/main" id="{0C0F78D9-487A-2C5D-AD28-585F70966C9F}"/>
                  </a:ext>
                </a:extLst>
              </p:cNvPr>
              <p:cNvSpPr/>
              <p:nvPr/>
            </p:nvSpPr>
            <p:spPr>
              <a:xfrm>
                <a:off x="1210485" y="6111612"/>
                <a:ext cx="13544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54455">
                    <a:moveTo>
                      <a:pt x="0" y="0"/>
                    </a:moveTo>
                    <a:lnTo>
                      <a:pt x="1354404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26">
                <a:extLst>
                  <a:ext uri="{FF2B5EF4-FFF2-40B4-BE49-F238E27FC236}">
                    <a16:creationId xmlns:a16="http://schemas.microsoft.com/office/drawing/2014/main" id="{F21B5BBD-F958-B260-C843-D0A66F5CED25}"/>
                  </a:ext>
                </a:extLst>
              </p:cNvPr>
              <p:cNvSpPr/>
              <p:nvPr/>
            </p:nvSpPr>
            <p:spPr>
              <a:xfrm>
                <a:off x="2564892" y="6111612"/>
                <a:ext cx="1000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00125">
                    <a:moveTo>
                      <a:pt x="0" y="0"/>
                    </a:moveTo>
                    <a:lnTo>
                      <a:pt x="999807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27">
                <a:extLst>
                  <a:ext uri="{FF2B5EF4-FFF2-40B4-BE49-F238E27FC236}">
                    <a16:creationId xmlns:a16="http://schemas.microsoft.com/office/drawing/2014/main" id="{498B22B9-40EA-C7D4-CB34-3E68CE7C1235}"/>
                  </a:ext>
                </a:extLst>
              </p:cNvPr>
              <p:cNvSpPr/>
              <p:nvPr/>
            </p:nvSpPr>
            <p:spPr>
              <a:xfrm>
                <a:off x="3564700" y="6111612"/>
                <a:ext cx="9074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07414">
                    <a:moveTo>
                      <a:pt x="0" y="0"/>
                    </a:moveTo>
                    <a:lnTo>
                      <a:pt x="906945" y="0"/>
                    </a:lnTo>
                  </a:path>
                </a:pathLst>
              </a:custGeom>
              <a:ln w="13817">
                <a:solidFill>
                  <a:srgbClr val="D3114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7" name="object 28">
              <a:extLst>
                <a:ext uri="{FF2B5EF4-FFF2-40B4-BE49-F238E27FC236}">
                  <a16:creationId xmlns:a16="http://schemas.microsoft.com/office/drawing/2014/main" id="{C94BD68C-0289-A346-DC1A-13E6826A042C}"/>
                </a:ext>
              </a:extLst>
            </p:cNvPr>
            <p:cNvSpPr txBox="1"/>
            <p:nvPr/>
          </p:nvSpPr>
          <p:spPr>
            <a:xfrm>
              <a:off x="558800" y="5782296"/>
              <a:ext cx="557530" cy="2806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4500"/>
                </a:lnSpc>
                <a:spcBef>
                  <a:spcPts val="90"/>
                </a:spcBef>
              </a:pP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PRODUCT </a:t>
              </a:r>
              <a:r>
                <a:rPr sz="800" spc="-20" dirty="0">
                  <a:solidFill>
                    <a:srgbClr val="D31145"/>
                  </a:solidFill>
                  <a:latin typeface="Verdana"/>
                  <a:cs typeface="Verdana"/>
                </a:rPr>
                <a:t>CODE</a:t>
              </a:r>
              <a:endParaRPr sz="800" dirty="0">
                <a:latin typeface="Verdana"/>
                <a:cs typeface="Verdana"/>
              </a:endParaRPr>
            </a:p>
          </p:txBody>
        </p:sp>
        <p:sp>
          <p:nvSpPr>
            <p:cNvPr id="58" name="object 29">
              <a:extLst>
                <a:ext uri="{FF2B5EF4-FFF2-40B4-BE49-F238E27FC236}">
                  <a16:creationId xmlns:a16="http://schemas.microsoft.com/office/drawing/2014/main" id="{52A3D8BD-F8C0-EDC7-D490-5E41A660B6D7}"/>
                </a:ext>
              </a:extLst>
            </p:cNvPr>
            <p:cNvSpPr txBox="1"/>
            <p:nvPr/>
          </p:nvSpPr>
          <p:spPr>
            <a:xfrm>
              <a:off x="1197828" y="5909762"/>
              <a:ext cx="1275715" cy="15303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800" dirty="0">
                  <a:solidFill>
                    <a:srgbClr val="D31145"/>
                  </a:solidFill>
                  <a:latin typeface="Verdana"/>
                  <a:cs typeface="Verdana"/>
                </a:rPr>
                <a:t>PRODUCT</a:t>
              </a:r>
              <a:r>
                <a:rPr sz="800" spc="20" dirty="0">
                  <a:solidFill>
                    <a:srgbClr val="D31145"/>
                  </a:solidFill>
                  <a:latin typeface="Verdana"/>
                  <a:cs typeface="Verdana"/>
                </a:rPr>
                <a:t> </a:t>
              </a: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DESCRIPTION</a:t>
              </a:r>
              <a:endParaRPr sz="800" dirty="0">
                <a:latin typeface="Verdana"/>
                <a:cs typeface="Verdana"/>
              </a:endParaRPr>
            </a:p>
          </p:txBody>
        </p:sp>
        <p:sp>
          <p:nvSpPr>
            <p:cNvPr id="59" name="object 30">
              <a:extLst>
                <a:ext uri="{FF2B5EF4-FFF2-40B4-BE49-F238E27FC236}">
                  <a16:creationId xmlns:a16="http://schemas.microsoft.com/office/drawing/2014/main" id="{B8C7DAE3-4EEE-9588-3775-797A158EA69D}"/>
                </a:ext>
              </a:extLst>
            </p:cNvPr>
            <p:cNvSpPr txBox="1"/>
            <p:nvPr/>
          </p:nvSpPr>
          <p:spPr>
            <a:xfrm>
              <a:off x="2552259" y="5909762"/>
              <a:ext cx="659765" cy="153035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CASE/PACK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60" name="object 31">
              <a:extLst>
                <a:ext uri="{FF2B5EF4-FFF2-40B4-BE49-F238E27FC236}">
                  <a16:creationId xmlns:a16="http://schemas.microsoft.com/office/drawing/2014/main" id="{34CEA759-5302-49DA-D6E4-6DEBC866DB94}"/>
                </a:ext>
              </a:extLst>
            </p:cNvPr>
            <p:cNvSpPr txBox="1"/>
            <p:nvPr/>
          </p:nvSpPr>
          <p:spPr>
            <a:xfrm>
              <a:off x="3552000" y="5782296"/>
              <a:ext cx="612140" cy="28067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04500"/>
                </a:lnSpc>
                <a:spcBef>
                  <a:spcPts val="90"/>
                </a:spcBef>
              </a:pPr>
              <a:r>
                <a:rPr sz="800" spc="-20" dirty="0">
                  <a:solidFill>
                    <a:srgbClr val="D31145"/>
                  </a:solidFill>
                  <a:latin typeface="Verdana"/>
                  <a:cs typeface="Verdana"/>
                </a:rPr>
                <a:t>MEAL </a:t>
              </a:r>
              <a:r>
                <a:rPr sz="800" spc="-10" dirty="0">
                  <a:solidFill>
                    <a:srgbClr val="D31145"/>
                  </a:solidFill>
                  <a:latin typeface="Verdana"/>
                  <a:cs typeface="Verdana"/>
                </a:rPr>
                <a:t>CREDITING</a:t>
              </a:r>
              <a:endParaRPr sz="800">
                <a:latin typeface="Verdana"/>
                <a:cs typeface="Verdana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F1B9BC9-605B-D8A4-7AE9-1A23381FD67F}"/>
              </a:ext>
            </a:extLst>
          </p:cNvPr>
          <p:cNvGrpSpPr/>
          <p:nvPr/>
        </p:nvGrpSpPr>
        <p:grpSpPr>
          <a:xfrm>
            <a:off x="506853" y="6099243"/>
            <a:ext cx="3913950" cy="379730"/>
            <a:chOff x="558800" y="6218068"/>
            <a:chExt cx="3913950" cy="379730"/>
          </a:xfrm>
        </p:grpSpPr>
        <p:sp>
          <p:nvSpPr>
            <p:cNvPr id="66" name="object 32">
              <a:extLst>
                <a:ext uri="{FF2B5EF4-FFF2-40B4-BE49-F238E27FC236}">
                  <a16:creationId xmlns:a16="http://schemas.microsoft.com/office/drawing/2014/main" id="{5726E7D7-5140-7ABE-F38C-2D2B78428994}"/>
                </a:ext>
              </a:extLst>
            </p:cNvPr>
            <p:cNvSpPr txBox="1"/>
            <p:nvPr/>
          </p:nvSpPr>
          <p:spPr>
            <a:xfrm>
              <a:off x="558800" y="6306526"/>
              <a:ext cx="438150" cy="19107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spc="-20" dirty="0">
                  <a:solidFill>
                    <a:srgbClr val="231F20"/>
                  </a:solidFill>
                  <a:latin typeface="Arial"/>
                  <a:cs typeface="Arial"/>
                </a:rPr>
                <a:t>1</a:t>
              </a:r>
              <a:r>
                <a:rPr lang="en-US" sz="1150" spc="-20" dirty="0">
                  <a:solidFill>
                    <a:srgbClr val="231F20"/>
                  </a:solidFill>
                  <a:latin typeface="Arial"/>
                  <a:cs typeface="Arial"/>
                </a:rPr>
                <a:t>62</a:t>
              </a:r>
              <a:r>
                <a:rPr sz="1150" spc="-20" dirty="0">
                  <a:solidFill>
                    <a:srgbClr val="231F20"/>
                  </a:solidFill>
                  <a:latin typeface="Arial"/>
                  <a:cs typeface="Arial"/>
                </a:rPr>
                <a:t>0</a:t>
              </a:r>
              <a:r>
                <a:rPr lang="en-US" sz="1150" spc="-20" dirty="0">
                  <a:solidFill>
                    <a:srgbClr val="231F20"/>
                  </a:solidFill>
                  <a:latin typeface="Arial"/>
                  <a:cs typeface="Arial"/>
                </a:rPr>
                <a:t>6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67" name="object 33">
              <a:extLst>
                <a:ext uri="{FF2B5EF4-FFF2-40B4-BE49-F238E27FC236}">
                  <a16:creationId xmlns:a16="http://schemas.microsoft.com/office/drawing/2014/main" id="{F7E692D3-2CCC-C0EF-5557-4C146EBEF80B}"/>
                </a:ext>
              </a:extLst>
            </p:cNvPr>
            <p:cNvSpPr txBox="1"/>
            <p:nvPr/>
          </p:nvSpPr>
          <p:spPr>
            <a:xfrm>
              <a:off x="1197758" y="6218068"/>
              <a:ext cx="1143000" cy="3585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635">
                <a:lnSpc>
                  <a:spcPct val="100899"/>
                </a:lnSpc>
                <a:spcBef>
                  <a:spcPts val="95"/>
                </a:spcBef>
              </a:pP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WGR</a:t>
              </a:r>
              <a:r>
                <a:rPr sz="1150" spc="-5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lang="en-US" sz="1150" spc="-10" dirty="0">
                  <a:solidFill>
                    <a:srgbClr val="231F20"/>
                  </a:solidFill>
                  <a:latin typeface="Arial"/>
                  <a:cs typeface="Arial"/>
                </a:rPr>
                <a:t>Hawaiian Roll Dough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68" name="object 34">
              <a:extLst>
                <a:ext uri="{FF2B5EF4-FFF2-40B4-BE49-F238E27FC236}">
                  <a16:creationId xmlns:a16="http://schemas.microsoft.com/office/drawing/2014/main" id="{05CFA220-B9BC-2B2C-08D3-8C11467B710C}"/>
                </a:ext>
              </a:extLst>
            </p:cNvPr>
            <p:cNvSpPr txBox="1"/>
            <p:nvPr/>
          </p:nvSpPr>
          <p:spPr>
            <a:xfrm>
              <a:off x="2552217" y="6306525"/>
              <a:ext cx="864869" cy="19107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150" spc="65" dirty="0">
                  <a:solidFill>
                    <a:srgbClr val="231F20"/>
                  </a:solidFill>
                  <a:latin typeface="Arial"/>
                  <a:cs typeface="Arial"/>
                </a:rPr>
                <a:t>240</a:t>
              </a:r>
              <a:r>
                <a:rPr sz="1150" spc="65" dirty="0">
                  <a:solidFill>
                    <a:srgbClr val="231F20"/>
                  </a:solidFill>
                  <a:latin typeface="Arial"/>
                  <a:cs typeface="Arial"/>
                </a:rPr>
                <a:t>/</a:t>
              </a:r>
              <a:r>
                <a:rPr lang="en-US" sz="1150" spc="65" dirty="0">
                  <a:solidFill>
                    <a:srgbClr val="231F20"/>
                  </a:solidFill>
                  <a:latin typeface="Arial"/>
                  <a:cs typeface="Arial"/>
                </a:rPr>
                <a:t>1.50</a:t>
              </a:r>
              <a:r>
                <a:rPr sz="1150" spc="-2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25" dirty="0">
                  <a:solidFill>
                    <a:srgbClr val="231F20"/>
                  </a:solidFill>
                  <a:latin typeface="Arial"/>
                  <a:cs typeface="Arial"/>
                </a:rPr>
                <a:t>oz</a:t>
              </a:r>
              <a:endParaRPr sz="1150" dirty="0">
                <a:latin typeface="Arial"/>
                <a:cs typeface="Arial"/>
              </a:endParaRPr>
            </a:p>
          </p:txBody>
        </p:sp>
        <p:sp>
          <p:nvSpPr>
            <p:cNvPr id="69" name="object 35">
              <a:extLst>
                <a:ext uri="{FF2B5EF4-FFF2-40B4-BE49-F238E27FC236}">
                  <a16:creationId xmlns:a16="http://schemas.microsoft.com/office/drawing/2014/main" id="{F9657FEB-7906-40EA-2C37-08764345528C}"/>
                </a:ext>
              </a:extLst>
            </p:cNvPr>
            <p:cNvSpPr txBox="1"/>
            <p:nvPr/>
          </p:nvSpPr>
          <p:spPr>
            <a:xfrm>
              <a:off x="3552000" y="6218068"/>
              <a:ext cx="920750" cy="37973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en-US" sz="1150" spc="85" dirty="0">
                  <a:solidFill>
                    <a:srgbClr val="231F20"/>
                  </a:solidFill>
                  <a:latin typeface="Arial"/>
                  <a:cs typeface="Arial"/>
                </a:rPr>
                <a:t>1</a:t>
              </a:r>
              <a:r>
                <a:rPr sz="1150" spc="-1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Piece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50" dirty="0">
                  <a:solidFill>
                    <a:srgbClr val="231F20"/>
                  </a:solidFill>
                  <a:latin typeface="Arial"/>
                  <a:cs typeface="Arial"/>
                </a:rPr>
                <a:t>=</a:t>
              </a:r>
              <a:endParaRPr sz="115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0"/>
                </a:spcBef>
              </a:pPr>
              <a:r>
                <a:rPr lang="en-US" sz="1150" spc="70" dirty="0">
                  <a:solidFill>
                    <a:srgbClr val="231F20"/>
                  </a:solidFill>
                  <a:latin typeface="Arial"/>
                  <a:cs typeface="Arial"/>
                </a:rPr>
                <a:t>1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oz</a:t>
              </a:r>
              <a:r>
                <a:rPr sz="1150" spc="-10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dirty="0">
                  <a:solidFill>
                    <a:srgbClr val="231F20"/>
                  </a:solidFill>
                  <a:latin typeface="Arial"/>
                  <a:cs typeface="Arial"/>
                </a:rPr>
                <a:t>Grain</a:t>
              </a:r>
              <a:r>
                <a:rPr sz="1150" spc="-5" dirty="0">
                  <a:solidFill>
                    <a:srgbClr val="231F20"/>
                  </a:solidFill>
                  <a:latin typeface="Arial"/>
                  <a:cs typeface="Arial"/>
                </a:rPr>
                <a:t> </a:t>
              </a:r>
              <a:r>
                <a:rPr sz="1150" spc="-25" dirty="0">
                  <a:solidFill>
                    <a:srgbClr val="231F20"/>
                  </a:solidFill>
                  <a:latin typeface="Arial"/>
                  <a:cs typeface="Arial"/>
                </a:rPr>
                <a:t>eq</a:t>
              </a:r>
              <a:endParaRPr sz="1150" dirty="0">
                <a:latin typeface="Arial"/>
                <a:cs typeface="Arial"/>
              </a:endParaRPr>
            </a:p>
          </p:txBody>
        </p:sp>
      </p:grpSp>
      <p:pic>
        <p:nvPicPr>
          <p:cNvPr id="71" name="Picture 70" descr="A box of fried chicken sandwiches&#10;&#10;Description automatically generated">
            <a:extLst>
              <a:ext uri="{FF2B5EF4-FFF2-40B4-BE49-F238E27FC236}">
                <a16:creationId xmlns:a16="http://schemas.microsoft.com/office/drawing/2014/main" id="{AF636B0C-0004-7F76-CA8B-1D6FDE0308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84" y="5166584"/>
            <a:ext cx="2166368" cy="2263510"/>
          </a:xfrm>
          <a:prstGeom prst="rect">
            <a:avLst/>
          </a:prstGeom>
        </p:spPr>
      </p:pic>
      <p:pic>
        <p:nvPicPr>
          <p:cNvPr id="74" name="Picture 73" descr="A red and yellow gradient&#10;&#10;Description automatically generated">
            <a:extLst>
              <a:ext uri="{FF2B5EF4-FFF2-40B4-BE49-F238E27FC236}">
                <a16:creationId xmlns:a16="http://schemas.microsoft.com/office/drawing/2014/main" id="{C44015D0-598D-B53B-F5FC-6DA165C554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3"/>
            <a:ext cx="8001000" cy="100842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9FCC8B4-9599-9139-2994-C651286E1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94" y="-65608"/>
            <a:ext cx="5463239" cy="851649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D599C2D-7533-6770-D551-EFAB3DE31F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533" y="495193"/>
            <a:ext cx="4968671" cy="5364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256</Words>
  <Application>Microsoft Office PowerPoint</Application>
  <PresentationFormat>Custom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Verdana</vt:lpstr>
      <vt:lpstr>Office Theme</vt:lpstr>
      <vt:lpstr>NEW YEAR, NEW K-12 INNOVATIONS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YEAR, NEW K-12 INNOVATIONS</dc:title>
  <dc:creator>Friedman, Tracye</dc:creator>
  <cp:lastModifiedBy>Friedman, Tracye</cp:lastModifiedBy>
  <cp:revision>1</cp:revision>
  <dcterms:created xsi:type="dcterms:W3CDTF">2024-03-31T13:33:56Z</dcterms:created>
  <dcterms:modified xsi:type="dcterms:W3CDTF">2024-04-16T22:30:46Z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2024-03-13T00:00:00Z</vt:filetime>
  </property>
  <property fmtid="{D5CDD505-2E9C-101B-9397-08002B2CF9AE}" pid="3" name="Creator">
    <vt:lpwstr>Adobe InDesign 19.2 (Macintosh)</vt:lpwstr>
  </property>
  <property fmtid="{D5CDD505-2E9C-101B-9397-08002B2CF9AE}" pid="4" name="LastSaved">
    <vt:filetime>2024-03-31T00:00:00Z</vt:filetime>
  </property>
  <property fmtid="{D5CDD505-2E9C-101B-9397-08002B2CF9AE}" pid="5" name="Producer">
    <vt:lpwstr>Adobe PDF Library 17.0</vt:lpwstr>
  </property>
</Properties>
</file>