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68" r:id="rId19"/>
    <p:sldId id="274" r:id="rId20"/>
    <p:sldId id="275" r:id="rId21"/>
    <p:sldId id="339" r:id="rId22"/>
    <p:sldId id="335" r:id="rId23"/>
    <p:sldId id="340" r:id="rId24"/>
    <p:sldId id="341" r:id="rId25"/>
    <p:sldId id="342" r:id="rId26"/>
    <p:sldId id="343" r:id="rId27"/>
    <p:sldId id="344" r:id="rId28"/>
    <p:sldId id="337" r:id="rId29"/>
    <p:sldId id="333" r:id="rId30"/>
    <p:sldId id="359" r:id="rId31"/>
    <p:sldId id="360" r:id="rId32"/>
    <p:sldId id="361" r:id="rId33"/>
    <p:sldId id="362" r:id="rId34"/>
    <p:sldId id="352" r:id="rId35"/>
    <p:sldId id="353" r:id="rId36"/>
    <p:sldId id="338" r:id="rId37"/>
    <p:sldId id="349" r:id="rId38"/>
    <p:sldId id="365" r:id="rId39"/>
    <p:sldId id="366" r:id="rId40"/>
    <p:sldId id="367" r:id="rId41"/>
    <p:sldId id="363" r:id="rId42"/>
    <p:sldId id="348" r:id="rId43"/>
    <p:sldId id="354" r:id="rId44"/>
    <p:sldId id="27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96825-8A93-4F88-8E0D-2D50E097F364}" v="1" dt="2023-03-02T18:57:40.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0" d="100"/>
          <a:sy n="100" d="100"/>
        </p:scale>
        <p:origin x="7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Jackman" userId="6063a2f2ebd15f95" providerId="LiveId" clId="{11496825-8A93-4F88-8E0D-2D50E097F364}"/>
    <pc:docChg chg="undo custSel addSld modSld">
      <pc:chgData name="Karen Jackman" userId="6063a2f2ebd15f95" providerId="LiveId" clId="{11496825-8A93-4F88-8E0D-2D50E097F364}" dt="2023-03-02T19:06:03.070" v="75" actId="14100"/>
      <pc:docMkLst>
        <pc:docMk/>
      </pc:docMkLst>
      <pc:sldChg chg="add">
        <pc:chgData name="Karen Jackman" userId="6063a2f2ebd15f95" providerId="LiveId" clId="{11496825-8A93-4F88-8E0D-2D50E097F364}" dt="2023-03-02T18:57:40.262" v="0"/>
        <pc:sldMkLst>
          <pc:docMk/>
          <pc:sldMk cId="0" sldId="274"/>
        </pc:sldMkLst>
      </pc:sldChg>
      <pc:sldChg chg="addSp modSp add mod setBg">
        <pc:chgData name="Karen Jackman" userId="6063a2f2ebd15f95" providerId="LiveId" clId="{11496825-8A93-4F88-8E0D-2D50E097F364}" dt="2023-03-02T18:59:08.819" v="18" actId="26606"/>
        <pc:sldMkLst>
          <pc:docMk/>
          <pc:sldMk cId="0" sldId="275"/>
        </pc:sldMkLst>
        <pc:spChg chg="mod">
          <ac:chgData name="Karen Jackman" userId="6063a2f2ebd15f95" providerId="LiveId" clId="{11496825-8A93-4F88-8E0D-2D50E097F364}" dt="2023-03-02T18:59:08.819" v="18" actId="26606"/>
          <ac:spMkLst>
            <pc:docMk/>
            <pc:sldMk cId="0" sldId="275"/>
            <ac:spMk id="4099" creationId="{6E6EE6AB-904A-4B1C-A45D-45E9FA4A0ED3}"/>
          </ac:spMkLst>
        </pc:spChg>
        <pc:spChg chg="mod">
          <ac:chgData name="Karen Jackman" userId="6063a2f2ebd15f95" providerId="LiveId" clId="{11496825-8A93-4F88-8E0D-2D50E097F364}" dt="2023-03-02T18:59:08.819" v="18" actId="26606"/>
          <ac:spMkLst>
            <pc:docMk/>
            <pc:sldMk cId="0" sldId="275"/>
            <ac:spMk id="6146" creationId="{45456786-D973-45C5-9F49-FCDFD6E8313D}"/>
          </ac:spMkLst>
        </pc:spChg>
        <pc:spChg chg="add">
          <ac:chgData name="Karen Jackman" userId="6063a2f2ebd15f95" providerId="LiveId" clId="{11496825-8A93-4F88-8E0D-2D50E097F364}" dt="2023-03-02T18:59:08.819" v="18" actId="26606"/>
          <ac:spMkLst>
            <pc:docMk/>
            <pc:sldMk cId="0" sldId="275"/>
            <ac:spMk id="6151" creationId="{907EF6B7-1338-4443-8C46-6A318D952DFD}"/>
          </ac:spMkLst>
        </pc:spChg>
        <pc:spChg chg="add">
          <ac:chgData name="Karen Jackman" userId="6063a2f2ebd15f95" providerId="LiveId" clId="{11496825-8A93-4F88-8E0D-2D50E097F364}" dt="2023-03-02T18:59:08.819" v="18" actId="26606"/>
          <ac:spMkLst>
            <pc:docMk/>
            <pc:sldMk cId="0" sldId="275"/>
            <ac:spMk id="6153" creationId="{DAAE4CDD-124C-4DCF-9584-B6033B545DD5}"/>
          </ac:spMkLst>
        </pc:spChg>
        <pc:spChg chg="add">
          <ac:chgData name="Karen Jackman" userId="6063a2f2ebd15f95" providerId="LiveId" clId="{11496825-8A93-4F88-8E0D-2D50E097F364}" dt="2023-03-02T18:59:08.819" v="18" actId="26606"/>
          <ac:spMkLst>
            <pc:docMk/>
            <pc:sldMk cId="0" sldId="275"/>
            <ac:spMk id="6155" creationId="{081E4A58-353D-44AE-B2FC-2A74E2E400F7}"/>
          </ac:spMkLst>
        </pc:spChg>
      </pc:sldChg>
      <pc:sldChg chg="modSp add mod">
        <pc:chgData name="Karen Jackman" userId="6063a2f2ebd15f95" providerId="LiveId" clId="{11496825-8A93-4F88-8E0D-2D50E097F364}" dt="2023-03-02T18:57:40.869" v="10" actId="27636"/>
        <pc:sldMkLst>
          <pc:docMk/>
          <pc:sldMk cId="0" sldId="333"/>
        </pc:sldMkLst>
        <pc:spChg chg="mod">
          <ac:chgData name="Karen Jackman" userId="6063a2f2ebd15f95" providerId="LiveId" clId="{11496825-8A93-4F88-8E0D-2D50E097F364}" dt="2023-03-02T18:57:40.869" v="10" actId="27636"/>
          <ac:spMkLst>
            <pc:docMk/>
            <pc:sldMk cId="0" sldId="333"/>
            <ac:spMk id="9219" creationId="{FE33D48C-6E18-46D9-BC0F-04AC121F96DD}"/>
          </ac:spMkLst>
        </pc:spChg>
      </pc:sldChg>
      <pc:sldChg chg="addSp modSp add mod setBg">
        <pc:chgData name="Karen Jackman" userId="6063a2f2ebd15f95" providerId="LiveId" clId="{11496825-8A93-4F88-8E0D-2D50E097F364}" dt="2023-03-02T18:59:24.410" v="20" actId="26606"/>
        <pc:sldMkLst>
          <pc:docMk/>
          <pc:sldMk cId="0" sldId="335"/>
        </pc:sldMkLst>
        <pc:spChg chg="mod">
          <ac:chgData name="Karen Jackman" userId="6063a2f2ebd15f95" providerId="LiveId" clId="{11496825-8A93-4F88-8E0D-2D50E097F364}" dt="2023-03-02T18:59:24.410" v="20" actId="26606"/>
          <ac:spMkLst>
            <pc:docMk/>
            <pc:sldMk cId="0" sldId="335"/>
            <ac:spMk id="9218" creationId="{6E1EA752-3AFB-473E-AE57-FBD7FC944F1A}"/>
          </ac:spMkLst>
        </pc:spChg>
        <pc:spChg chg="mod">
          <ac:chgData name="Karen Jackman" userId="6063a2f2ebd15f95" providerId="LiveId" clId="{11496825-8A93-4F88-8E0D-2D50E097F364}" dt="2023-03-02T18:59:24.410" v="20" actId="26606"/>
          <ac:spMkLst>
            <pc:docMk/>
            <pc:sldMk cId="0" sldId="335"/>
            <ac:spMk id="9219" creationId="{4EF691A3-9BA9-4F9C-8407-12DA5F806D79}"/>
          </ac:spMkLst>
        </pc:spChg>
        <pc:spChg chg="add">
          <ac:chgData name="Karen Jackman" userId="6063a2f2ebd15f95" providerId="LiveId" clId="{11496825-8A93-4F88-8E0D-2D50E097F364}" dt="2023-03-02T18:59:24.410" v="20" actId="26606"/>
          <ac:spMkLst>
            <pc:docMk/>
            <pc:sldMk cId="0" sldId="335"/>
            <ac:spMk id="9224" creationId="{B775CD93-9DF2-48CB-9F57-1BCA9A46C7FA}"/>
          </ac:spMkLst>
        </pc:spChg>
        <pc:spChg chg="add">
          <ac:chgData name="Karen Jackman" userId="6063a2f2ebd15f95" providerId="LiveId" clId="{11496825-8A93-4F88-8E0D-2D50E097F364}" dt="2023-03-02T18:59:24.410" v="20" actId="26606"/>
          <ac:spMkLst>
            <pc:docMk/>
            <pc:sldMk cId="0" sldId="335"/>
            <ac:spMk id="9226" creationId="{6166C6D1-23AC-49C4-BA07-238E4E9F8CEB}"/>
          </ac:spMkLst>
        </pc:spChg>
        <pc:spChg chg="add">
          <ac:chgData name="Karen Jackman" userId="6063a2f2ebd15f95" providerId="LiveId" clId="{11496825-8A93-4F88-8E0D-2D50E097F364}" dt="2023-03-02T18:59:24.410" v="20" actId="26606"/>
          <ac:spMkLst>
            <pc:docMk/>
            <pc:sldMk cId="0" sldId="335"/>
            <ac:spMk id="9228" creationId="{1C091803-41C2-48E0-9228-5148460C7479}"/>
          </ac:spMkLst>
        </pc:spChg>
      </pc:sldChg>
      <pc:sldChg chg="addSp modSp add mod setBg">
        <pc:chgData name="Karen Jackman" userId="6063a2f2ebd15f95" providerId="LiveId" clId="{11496825-8A93-4F88-8E0D-2D50E097F364}" dt="2023-03-02T19:00:28.828" v="26" actId="26606"/>
        <pc:sldMkLst>
          <pc:docMk/>
          <pc:sldMk cId="0" sldId="337"/>
        </pc:sldMkLst>
        <pc:spChg chg="mod">
          <ac:chgData name="Karen Jackman" userId="6063a2f2ebd15f95" providerId="LiveId" clId="{11496825-8A93-4F88-8E0D-2D50E097F364}" dt="2023-03-02T19:00:28.828" v="26" actId="26606"/>
          <ac:spMkLst>
            <pc:docMk/>
            <pc:sldMk cId="0" sldId="337"/>
            <ac:spMk id="11267" creationId="{D90D4475-12AE-4323-B4D0-1EB07386593A}"/>
          </ac:spMkLst>
        </pc:spChg>
        <pc:spChg chg="mod">
          <ac:chgData name="Karen Jackman" userId="6063a2f2ebd15f95" providerId="LiveId" clId="{11496825-8A93-4F88-8E0D-2D50E097F364}" dt="2023-03-02T19:00:28.828" v="26" actId="26606"/>
          <ac:spMkLst>
            <pc:docMk/>
            <pc:sldMk cId="0" sldId="337"/>
            <ac:spMk id="19458" creationId="{25F0E48F-F880-4D6C-9412-F4CB4B04CCE9}"/>
          </ac:spMkLst>
        </pc:spChg>
        <pc:spChg chg="add">
          <ac:chgData name="Karen Jackman" userId="6063a2f2ebd15f95" providerId="LiveId" clId="{11496825-8A93-4F88-8E0D-2D50E097F364}" dt="2023-03-02T19:00:28.828" v="26" actId="26606"/>
          <ac:spMkLst>
            <pc:docMk/>
            <pc:sldMk cId="0" sldId="337"/>
            <ac:spMk id="19463" creationId="{46D6306C-ED4F-4AAE-B4A5-EEA6AFAD726E}"/>
          </ac:spMkLst>
        </pc:spChg>
        <pc:spChg chg="add">
          <ac:chgData name="Karen Jackman" userId="6063a2f2ebd15f95" providerId="LiveId" clId="{11496825-8A93-4F88-8E0D-2D50E097F364}" dt="2023-03-02T19:00:28.828" v="26" actId="26606"/>
          <ac:spMkLst>
            <pc:docMk/>
            <pc:sldMk cId="0" sldId="337"/>
            <ac:spMk id="19465" creationId="{0EC5361D-F897-4856-B945-0455A365EB24}"/>
          </ac:spMkLst>
        </pc:spChg>
        <pc:spChg chg="add">
          <ac:chgData name="Karen Jackman" userId="6063a2f2ebd15f95" providerId="LiveId" clId="{11496825-8A93-4F88-8E0D-2D50E097F364}" dt="2023-03-02T19:00:28.828" v="26" actId="26606"/>
          <ac:spMkLst>
            <pc:docMk/>
            <pc:sldMk cId="0" sldId="337"/>
            <ac:spMk id="19467" creationId="{4508C0C5-2268-42B5-B3C8-4D0899E05F8C}"/>
          </ac:spMkLst>
        </pc:spChg>
        <pc:spChg chg="add">
          <ac:chgData name="Karen Jackman" userId="6063a2f2ebd15f95" providerId="LiveId" clId="{11496825-8A93-4F88-8E0D-2D50E097F364}" dt="2023-03-02T19:00:28.828" v="26" actId="26606"/>
          <ac:spMkLst>
            <pc:docMk/>
            <pc:sldMk cId="0" sldId="337"/>
            <ac:spMk id="19469" creationId="{141ACBDB-38F8-4B34-8183-BD95B4E55A62}"/>
          </ac:spMkLst>
        </pc:spChg>
        <pc:spChg chg="add">
          <ac:chgData name="Karen Jackman" userId="6063a2f2ebd15f95" providerId="LiveId" clId="{11496825-8A93-4F88-8E0D-2D50E097F364}" dt="2023-03-02T19:00:28.828" v="26" actId="26606"/>
          <ac:spMkLst>
            <pc:docMk/>
            <pc:sldMk cId="0" sldId="337"/>
            <ac:spMk id="19471" creationId="{DE00DB52-3455-4E2F-867B-A6D0516E175B}"/>
          </ac:spMkLst>
        </pc:spChg>
        <pc:spChg chg="add">
          <ac:chgData name="Karen Jackman" userId="6063a2f2ebd15f95" providerId="LiveId" clId="{11496825-8A93-4F88-8E0D-2D50E097F364}" dt="2023-03-02T19:00:28.828" v="26" actId="26606"/>
          <ac:spMkLst>
            <pc:docMk/>
            <pc:sldMk cId="0" sldId="337"/>
            <ac:spMk id="19473" creationId="{9E914C83-E0D8-4953-92D5-169D28CB43AE}"/>
          </ac:spMkLst>
        </pc:spChg>
        <pc:spChg chg="add">
          <ac:chgData name="Karen Jackman" userId="6063a2f2ebd15f95" providerId="LiveId" clId="{11496825-8A93-4F88-8E0D-2D50E097F364}" dt="2023-03-02T19:00:28.828" v="26" actId="26606"/>
          <ac:spMkLst>
            <pc:docMk/>
            <pc:sldMk cId="0" sldId="337"/>
            <ac:spMk id="19475" creationId="{3512E083-F550-46AF-8490-767ECFD00CB7}"/>
          </ac:spMkLst>
        </pc:spChg>
      </pc:sldChg>
      <pc:sldChg chg="addSp delSp modSp add mod setBg">
        <pc:chgData name="Karen Jackman" userId="6063a2f2ebd15f95" providerId="LiveId" clId="{11496825-8A93-4F88-8E0D-2D50E097F364}" dt="2023-03-02T19:03:27.901" v="52" actId="26606"/>
        <pc:sldMkLst>
          <pc:docMk/>
          <pc:sldMk cId="0" sldId="338"/>
        </pc:sldMkLst>
        <pc:spChg chg="mod">
          <ac:chgData name="Karen Jackman" userId="6063a2f2ebd15f95" providerId="LiveId" clId="{11496825-8A93-4F88-8E0D-2D50E097F364}" dt="2023-03-02T19:03:27.901" v="52" actId="26606"/>
          <ac:spMkLst>
            <pc:docMk/>
            <pc:sldMk cId="0" sldId="338"/>
            <ac:spMk id="32770" creationId="{D2CE608A-AFBC-48ED-A17A-EFBC94449BF6}"/>
          </ac:spMkLst>
        </pc:spChg>
        <pc:spChg chg="mod">
          <ac:chgData name="Karen Jackman" userId="6063a2f2ebd15f95" providerId="LiveId" clId="{11496825-8A93-4F88-8E0D-2D50E097F364}" dt="2023-03-02T19:03:27.901" v="52" actId="26606"/>
          <ac:spMkLst>
            <pc:docMk/>
            <pc:sldMk cId="0" sldId="338"/>
            <ac:spMk id="32771" creationId="{0351BE55-79FB-48AE-B25D-78C986731402}"/>
          </ac:spMkLst>
        </pc:spChg>
        <pc:spChg chg="add del">
          <ac:chgData name="Karen Jackman" userId="6063a2f2ebd15f95" providerId="LiveId" clId="{11496825-8A93-4F88-8E0D-2D50E097F364}" dt="2023-03-02T19:03:27.885" v="51" actId="26606"/>
          <ac:spMkLst>
            <pc:docMk/>
            <pc:sldMk cId="0" sldId="338"/>
            <ac:spMk id="32776" creationId="{76EFD3D9-44F0-4267-BCC1-1613E79D8274}"/>
          </ac:spMkLst>
        </pc:spChg>
        <pc:spChg chg="add del">
          <ac:chgData name="Karen Jackman" userId="6063a2f2ebd15f95" providerId="LiveId" clId="{11496825-8A93-4F88-8E0D-2D50E097F364}" dt="2023-03-02T19:03:27.885" v="51" actId="26606"/>
          <ac:spMkLst>
            <pc:docMk/>
            <pc:sldMk cId="0" sldId="338"/>
            <ac:spMk id="32778" creationId="{A779A851-95D6-41AF-937A-B0E4B7F6FA8D}"/>
          </ac:spMkLst>
        </pc:spChg>
        <pc:spChg chg="add del">
          <ac:chgData name="Karen Jackman" userId="6063a2f2ebd15f95" providerId="LiveId" clId="{11496825-8A93-4F88-8E0D-2D50E097F364}" dt="2023-03-02T19:03:27.885" v="51" actId="26606"/>
          <ac:spMkLst>
            <pc:docMk/>
            <pc:sldMk cId="0" sldId="338"/>
            <ac:spMk id="32780" creationId="{953FB2E7-B6CB-429C-81EB-D9516D6D5C8D}"/>
          </ac:spMkLst>
        </pc:spChg>
        <pc:spChg chg="add del">
          <ac:chgData name="Karen Jackman" userId="6063a2f2ebd15f95" providerId="LiveId" clId="{11496825-8A93-4F88-8E0D-2D50E097F364}" dt="2023-03-02T19:03:27.885" v="51" actId="26606"/>
          <ac:spMkLst>
            <pc:docMk/>
            <pc:sldMk cId="0" sldId="338"/>
            <ac:spMk id="32782" creationId="{2EC40DB1-B719-4A13-9A4D-0966B4B27866}"/>
          </ac:spMkLst>
        </pc:spChg>
        <pc:spChg chg="add del">
          <ac:chgData name="Karen Jackman" userId="6063a2f2ebd15f95" providerId="LiveId" clId="{11496825-8A93-4F88-8E0D-2D50E097F364}" dt="2023-03-02T19:03:27.885" v="51" actId="26606"/>
          <ac:spMkLst>
            <pc:docMk/>
            <pc:sldMk cId="0" sldId="338"/>
            <ac:spMk id="32784" creationId="{82211336-CFF3-412D-868A-6679C1004C45}"/>
          </ac:spMkLst>
        </pc:spChg>
        <pc:spChg chg="add">
          <ac:chgData name="Karen Jackman" userId="6063a2f2ebd15f95" providerId="LiveId" clId="{11496825-8A93-4F88-8E0D-2D50E097F364}" dt="2023-03-02T19:03:27.901" v="52" actId="26606"/>
          <ac:spMkLst>
            <pc:docMk/>
            <pc:sldMk cId="0" sldId="338"/>
            <ac:spMk id="32786" creationId="{2B566528-1B12-4246-9431-5C2D7D081168}"/>
          </ac:spMkLst>
        </pc:spChg>
        <pc:spChg chg="add">
          <ac:chgData name="Karen Jackman" userId="6063a2f2ebd15f95" providerId="LiveId" clId="{11496825-8A93-4F88-8E0D-2D50E097F364}" dt="2023-03-02T19:03:27.901" v="52" actId="26606"/>
          <ac:spMkLst>
            <pc:docMk/>
            <pc:sldMk cId="0" sldId="338"/>
            <ac:spMk id="32787" creationId="{2E80C965-DB6D-4F81-9E9E-B027384D0BD6}"/>
          </ac:spMkLst>
        </pc:spChg>
        <pc:spChg chg="add">
          <ac:chgData name="Karen Jackman" userId="6063a2f2ebd15f95" providerId="LiveId" clId="{11496825-8A93-4F88-8E0D-2D50E097F364}" dt="2023-03-02T19:03:27.901" v="52" actId="26606"/>
          <ac:spMkLst>
            <pc:docMk/>
            <pc:sldMk cId="0" sldId="338"/>
            <ac:spMk id="32788" creationId="{A580F890-B085-4E95-96AA-55AEBEC5CE6E}"/>
          </ac:spMkLst>
        </pc:spChg>
        <pc:spChg chg="add">
          <ac:chgData name="Karen Jackman" userId="6063a2f2ebd15f95" providerId="LiveId" clId="{11496825-8A93-4F88-8E0D-2D50E097F364}" dt="2023-03-02T19:03:27.901" v="52" actId="26606"/>
          <ac:spMkLst>
            <pc:docMk/>
            <pc:sldMk cId="0" sldId="338"/>
            <ac:spMk id="32789" creationId="{D3F51FEB-38FB-4F6C-9F7B-2F2AFAB65463}"/>
          </ac:spMkLst>
        </pc:spChg>
        <pc:spChg chg="add">
          <ac:chgData name="Karen Jackman" userId="6063a2f2ebd15f95" providerId="LiveId" clId="{11496825-8A93-4F88-8E0D-2D50E097F364}" dt="2023-03-02T19:03:27.901" v="52" actId="26606"/>
          <ac:spMkLst>
            <pc:docMk/>
            <pc:sldMk cId="0" sldId="338"/>
            <ac:spMk id="32790" creationId="{1E547BA6-BAE0-43BB-A7CA-60F69CE252F0}"/>
          </ac:spMkLst>
        </pc:spChg>
      </pc:sldChg>
      <pc:sldChg chg="addSp modSp add mod setBg">
        <pc:chgData name="Karen Jackman" userId="6063a2f2ebd15f95" providerId="LiveId" clId="{11496825-8A93-4F88-8E0D-2D50E097F364}" dt="2023-03-02T18:59:13.969" v="19" actId="26606"/>
        <pc:sldMkLst>
          <pc:docMk/>
          <pc:sldMk cId="0" sldId="339"/>
        </pc:sldMkLst>
        <pc:spChg chg="mod">
          <ac:chgData name="Karen Jackman" userId="6063a2f2ebd15f95" providerId="LiveId" clId="{11496825-8A93-4F88-8E0D-2D50E097F364}" dt="2023-03-02T18:59:13.969" v="19" actId="26606"/>
          <ac:spMkLst>
            <pc:docMk/>
            <pc:sldMk cId="0" sldId="339"/>
            <ac:spMk id="8194" creationId="{2910F73C-B919-495A-8EB3-1D33E75875FF}"/>
          </ac:spMkLst>
        </pc:spChg>
        <pc:spChg chg="mod">
          <ac:chgData name="Karen Jackman" userId="6063a2f2ebd15f95" providerId="LiveId" clId="{11496825-8A93-4F88-8E0D-2D50E097F364}" dt="2023-03-02T18:59:13.969" v="19" actId="26606"/>
          <ac:spMkLst>
            <pc:docMk/>
            <pc:sldMk cId="0" sldId="339"/>
            <ac:spMk id="8195" creationId="{4EE48859-6AEE-4684-84BC-CD7FD6BD7C13}"/>
          </ac:spMkLst>
        </pc:spChg>
        <pc:spChg chg="add">
          <ac:chgData name="Karen Jackman" userId="6063a2f2ebd15f95" providerId="LiveId" clId="{11496825-8A93-4F88-8E0D-2D50E097F364}" dt="2023-03-02T18:59:13.969" v="19" actId="26606"/>
          <ac:spMkLst>
            <pc:docMk/>
            <pc:sldMk cId="0" sldId="339"/>
            <ac:spMk id="8200" creationId="{907EF6B7-1338-4443-8C46-6A318D952DFD}"/>
          </ac:spMkLst>
        </pc:spChg>
        <pc:spChg chg="add">
          <ac:chgData name="Karen Jackman" userId="6063a2f2ebd15f95" providerId="LiveId" clId="{11496825-8A93-4F88-8E0D-2D50E097F364}" dt="2023-03-02T18:59:13.969" v="19" actId="26606"/>
          <ac:spMkLst>
            <pc:docMk/>
            <pc:sldMk cId="0" sldId="339"/>
            <ac:spMk id="8202" creationId="{DAAE4CDD-124C-4DCF-9584-B6033B545DD5}"/>
          </ac:spMkLst>
        </pc:spChg>
        <pc:spChg chg="add">
          <ac:chgData name="Karen Jackman" userId="6063a2f2ebd15f95" providerId="LiveId" clId="{11496825-8A93-4F88-8E0D-2D50E097F364}" dt="2023-03-02T18:59:13.969" v="19" actId="26606"/>
          <ac:spMkLst>
            <pc:docMk/>
            <pc:sldMk cId="0" sldId="339"/>
            <ac:spMk id="8204" creationId="{081E4A58-353D-44AE-B2FC-2A74E2E400F7}"/>
          </ac:spMkLst>
        </pc:spChg>
      </pc:sldChg>
      <pc:sldChg chg="addSp modSp add mod setBg">
        <pc:chgData name="Karen Jackman" userId="6063a2f2ebd15f95" providerId="LiveId" clId="{11496825-8A93-4F88-8E0D-2D50E097F364}" dt="2023-03-02T18:59:43.324" v="21" actId="26606"/>
        <pc:sldMkLst>
          <pc:docMk/>
          <pc:sldMk cId="0" sldId="340"/>
        </pc:sldMkLst>
        <pc:spChg chg="mod">
          <ac:chgData name="Karen Jackman" userId="6063a2f2ebd15f95" providerId="LiveId" clId="{11496825-8A93-4F88-8E0D-2D50E097F364}" dt="2023-03-02T18:59:43.324" v="21" actId="26606"/>
          <ac:spMkLst>
            <pc:docMk/>
            <pc:sldMk cId="0" sldId="340"/>
            <ac:spMk id="5123" creationId="{4E1AF203-C4C6-4D4E-9AFD-52591385AF26}"/>
          </ac:spMkLst>
        </pc:spChg>
        <pc:spChg chg="mod">
          <ac:chgData name="Karen Jackman" userId="6063a2f2ebd15f95" providerId="LiveId" clId="{11496825-8A93-4F88-8E0D-2D50E097F364}" dt="2023-03-02T18:59:43.324" v="21" actId="26606"/>
          <ac:spMkLst>
            <pc:docMk/>
            <pc:sldMk cId="0" sldId="340"/>
            <ac:spMk id="10242" creationId="{79EA974D-97CF-4453-BD3E-D164F092B761}"/>
          </ac:spMkLst>
        </pc:spChg>
        <pc:spChg chg="add">
          <ac:chgData name="Karen Jackman" userId="6063a2f2ebd15f95" providerId="LiveId" clId="{11496825-8A93-4F88-8E0D-2D50E097F364}" dt="2023-03-02T18:59:43.324" v="21" actId="26606"/>
          <ac:spMkLst>
            <pc:docMk/>
            <pc:sldMk cId="0" sldId="340"/>
            <ac:spMk id="10247" creationId="{777A147A-9ED8-46B4-8660-1B3C2AA880B5}"/>
          </ac:spMkLst>
        </pc:spChg>
        <pc:spChg chg="add">
          <ac:chgData name="Karen Jackman" userId="6063a2f2ebd15f95" providerId="LiveId" clId="{11496825-8A93-4F88-8E0D-2D50E097F364}" dt="2023-03-02T18:59:43.324" v="21" actId="26606"/>
          <ac:spMkLst>
            <pc:docMk/>
            <pc:sldMk cId="0" sldId="340"/>
            <ac:spMk id="10249" creationId="{5D6C15A0-C087-4593-8414-2B4EC1CDC3DE}"/>
          </ac:spMkLst>
        </pc:spChg>
      </pc:sldChg>
      <pc:sldChg chg="addSp modSp add mod setBg">
        <pc:chgData name="Karen Jackman" userId="6063a2f2ebd15f95" providerId="LiveId" clId="{11496825-8A93-4F88-8E0D-2D50E097F364}" dt="2023-03-02T18:59:47.768" v="22" actId="26606"/>
        <pc:sldMkLst>
          <pc:docMk/>
          <pc:sldMk cId="0" sldId="341"/>
        </pc:sldMkLst>
        <pc:spChg chg="mod">
          <ac:chgData name="Karen Jackman" userId="6063a2f2ebd15f95" providerId="LiveId" clId="{11496825-8A93-4F88-8E0D-2D50E097F364}" dt="2023-03-02T18:59:47.768" v="22" actId="26606"/>
          <ac:spMkLst>
            <pc:docMk/>
            <pc:sldMk cId="0" sldId="341"/>
            <ac:spMk id="6147" creationId="{47AEFD87-AE7A-4CBA-918D-0EFA8EA8212C}"/>
          </ac:spMkLst>
        </pc:spChg>
        <pc:spChg chg="mod">
          <ac:chgData name="Karen Jackman" userId="6063a2f2ebd15f95" providerId="LiveId" clId="{11496825-8A93-4F88-8E0D-2D50E097F364}" dt="2023-03-02T18:59:47.768" v="22" actId="26606"/>
          <ac:spMkLst>
            <pc:docMk/>
            <pc:sldMk cId="0" sldId="341"/>
            <ac:spMk id="11266" creationId="{B8F17BB4-6CF3-4AE2-99C6-270D56F2B97A}"/>
          </ac:spMkLst>
        </pc:spChg>
        <pc:spChg chg="add">
          <ac:chgData name="Karen Jackman" userId="6063a2f2ebd15f95" providerId="LiveId" clId="{11496825-8A93-4F88-8E0D-2D50E097F364}" dt="2023-03-02T18:59:47.768" v="22" actId="26606"/>
          <ac:spMkLst>
            <pc:docMk/>
            <pc:sldMk cId="0" sldId="341"/>
            <ac:spMk id="11271" creationId="{1BB867FF-FC45-48F7-8104-F89BE54909F1}"/>
          </ac:spMkLst>
        </pc:spChg>
        <pc:spChg chg="add">
          <ac:chgData name="Karen Jackman" userId="6063a2f2ebd15f95" providerId="LiveId" clId="{11496825-8A93-4F88-8E0D-2D50E097F364}" dt="2023-03-02T18:59:47.768" v="22" actId="26606"/>
          <ac:spMkLst>
            <pc:docMk/>
            <pc:sldMk cId="0" sldId="341"/>
            <ac:spMk id="11273" creationId="{8BB56887-D0D5-4F0C-9E19-7247EB83C8B7}"/>
          </ac:spMkLst>
        </pc:spChg>
        <pc:spChg chg="add">
          <ac:chgData name="Karen Jackman" userId="6063a2f2ebd15f95" providerId="LiveId" clId="{11496825-8A93-4F88-8E0D-2D50E097F364}" dt="2023-03-02T18:59:47.768" v="22" actId="26606"/>
          <ac:spMkLst>
            <pc:docMk/>
            <pc:sldMk cId="0" sldId="341"/>
            <ac:spMk id="11275" creationId="{081E4A58-353D-44AE-B2FC-2A74E2E400F7}"/>
          </ac:spMkLst>
        </pc:spChg>
      </pc:sldChg>
      <pc:sldChg chg="addSp delSp modSp add mod setBg">
        <pc:chgData name="Karen Jackman" userId="6063a2f2ebd15f95" providerId="LiveId" clId="{11496825-8A93-4F88-8E0D-2D50E097F364}" dt="2023-03-02T19:03:37.447" v="53" actId="26606"/>
        <pc:sldMkLst>
          <pc:docMk/>
          <pc:sldMk cId="0" sldId="342"/>
        </pc:sldMkLst>
        <pc:spChg chg="mod">
          <ac:chgData name="Karen Jackman" userId="6063a2f2ebd15f95" providerId="LiveId" clId="{11496825-8A93-4F88-8E0D-2D50E097F364}" dt="2023-03-02T19:03:37.447" v="53" actId="26606"/>
          <ac:spMkLst>
            <pc:docMk/>
            <pc:sldMk cId="0" sldId="342"/>
            <ac:spMk id="13314" creationId="{E0BDE0E8-45AE-46A2-9A97-14288D124A55}"/>
          </ac:spMkLst>
        </pc:spChg>
        <pc:spChg chg="mod">
          <ac:chgData name="Karen Jackman" userId="6063a2f2ebd15f95" providerId="LiveId" clId="{11496825-8A93-4F88-8E0D-2D50E097F364}" dt="2023-03-02T19:03:37.447" v="53" actId="26606"/>
          <ac:spMkLst>
            <pc:docMk/>
            <pc:sldMk cId="0" sldId="342"/>
            <ac:spMk id="13315" creationId="{913E9F1B-E4D2-4D17-8E14-0F4BEA66CC28}"/>
          </ac:spMkLst>
        </pc:spChg>
        <pc:spChg chg="add del">
          <ac:chgData name="Karen Jackman" userId="6063a2f2ebd15f95" providerId="LiveId" clId="{11496825-8A93-4F88-8E0D-2D50E097F364}" dt="2023-03-02T19:03:37.447" v="53" actId="26606"/>
          <ac:spMkLst>
            <pc:docMk/>
            <pc:sldMk cId="0" sldId="342"/>
            <ac:spMk id="13320" creationId="{827B839B-9ADE-406B-8590-F1CAEDED45A1}"/>
          </ac:spMkLst>
        </pc:spChg>
        <pc:spChg chg="add del">
          <ac:chgData name="Karen Jackman" userId="6063a2f2ebd15f95" providerId="LiveId" clId="{11496825-8A93-4F88-8E0D-2D50E097F364}" dt="2023-03-02T19:03:37.447" v="53" actId="26606"/>
          <ac:spMkLst>
            <pc:docMk/>
            <pc:sldMk cId="0" sldId="342"/>
            <ac:spMk id="13322" creationId="{CFE45BF0-46DB-408C-B5F7-7B11716805D4}"/>
          </ac:spMkLst>
        </pc:spChg>
        <pc:spChg chg="add del">
          <ac:chgData name="Karen Jackman" userId="6063a2f2ebd15f95" providerId="LiveId" clId="{11496825-8A93-4F88-8E0D-2D50E097F364}" dt="2023-03-02T19:03:37.447" v="53" actId="26606"/>
          <ac:spMkLst>
            <pc:docMk/>
            <pc:sldMk cId="0" sldId="342"/>
            <ac:spMk id="13324" creationId="{2AEBC8F2-97B1-41B4-93F1-2D289E197FBA}"/>
          </ac:spMkLst>
        </pc:spChg>
        <pc:spChg chg="add del">
          <ac:chgData name="Karen Jackman" userId="6063a2f2ebd15f95" providerId="LiveId" clId="{11496825-8A93-4F88-8E0D-2D50E097F364}" dt="2023-03-02T19:03:37.447" v="53" actId="26606"/>
          <ac:spMkLst>
            <pc:docMk/>
            <pc:sldMk cId="0" sldId="342"/>
            <ac:spMk id="13326" creationId="{472E3A19-F5D5-48FC-BB9C-48C2F68F598B}"/>
          </ac:spMkLst>
        </pc:spChg>
        <pc:spChg chg="add del">
          <ac:chgData name="Karen Jackman" userId="6063a2f2ebd15f95" providerId="LiveId" clId="{11496825-8A93-4F88-8E0D-2D50E097F364}" dt="2023-03-02T19:03:37.447" v="53" actId="26606"/>
          <ac:spMkLst>
            <pc:docMk/>
            <pc:sldMk cId="0" sldId="342"/>
            <ac:spMk id="13328" creationId="{7A62E32F-BB65-43A8-8EB5-92346890E549}"/>
          </ac:spMkLst>
        </pc:spChg>
        <pc:spChg chg="add del">
          <ac:chgData name="Karen Jackman" userId="6063a2f2ebd15f95" providerId="LiveId" clId="{11496825-8A93-4F88-8E0D-2D50E097F364}" dt="2023-03-02T19:03:37.447" v="53" actId="26606"/>
          <ac:spMkLst>
            <pc:docMk/>
            <pc:sldMk cId="0" sldId="342"/>
            <ac:spMk id="13330" creationId="{14E91B64-9FCC-451E-AFB4-A827D6329367}"/>
          </ac:spMkLst>
        </pc:spChg>
        <pc:spChg chg="add">
          <ac:chgData name="Karen Jackman" userId="6063a2f2ebd15f95" providerId="LiveId" clId="{11496825-8A93-4F88-8E0D-2D50E097F364}" dt="2023-03-02T19:03:37.447" v="53" actId="26606"/>
          <ac:spMkLst>
            <pc:docMk/>
            <pc:sldMk cId="0" sldId="342"/>
            <ac:spMk id="13335" creationId="{2B566528-1B12-4246-9431-5C2D7D081168}"/>
          </ac:spMkLst>
        </pc:spChg>
        <pc:spChg chg="add">
          <ac:chgData name="Karen Jackman" userId="6063a2f2ebd15f95" providerId="LiveId" clId="{11496825-8A93-4F88-8E0D-2D50E097F364}" dt="2023-03-02T19:03:37.447" v="53" actId="26606"/>
          <ac:spMkLst>
            <pc:docMk/>
            <pc:sldMk cId="0" sldId="342"/>
            <ac:spMk id="13337" creationId="{2E80C965-DB6D-4F81-9E9E-B027384D0BD6}"/>
          </ac:spMkLst>
        </pc:spChg>
        <pc:spChg chg="add">
          <ac:chgData name="Karen Jackman" userId="6063a2f2ebd15f95" providerId="LiveId" clId="{11496825-8A93-4F88-8E0D-2D50E097F364}" dt="2023-03-02T19:03:37.447" v="53" actId="26606"/>
          <ac:spMkLst>
            <pc:docMk/>
            <pc:sldMk cId="0" sldId="342"/>
            <ac:spMk id="13339" creationId="{A580F890-B085-4E95-96AA-55AEBEC5CE6E}"/>
          </ac:spMkLst>
        </pc:spChg>
        <pc:spChg chg="add">
          <ac:chgData name="Karen Jackman" userId="6063a2f2ebd15f95" providerId="LiveId" clId="{11496825-8A93-4F88-8E0D-2D50E097F364}" dt="2023-03-02T19:03:37.447" v="53" actId="26606"/>
          <ac:spMkLst>
            <pc:docMk/>
            <pc:sldMk cId="0" sldId="342"/>
            <ac:spMk id="13341" creationId="{D3F51FEB-38FB-4F6C-9F7B-2F2AFAB65463}"/>
          </ac:spMkLst>
        </pc:spChg>
        <pc:spChg chg="add">
          <ac:chgData name="Karen Jackman" userId="6063a2f2ebd15f95" providerId="LiveId" clId="{11496825-8A93-4F88-8E0D-2D50E097F364}" dt="2023-03-02T19:03:37.447" v="53" actId="26606"/>
          <ac:spMkLst>
            <pc:docMk/>
            <pc:sldMk cId="0" sldId="342"/>
            <ac:spMk id="13343" creationId="{1E547BA6-BAE0-43BB-A7CA-60F69CE252F0}"/>
          </ac:spMkLst>
        </pc:spChg>
      </pc:sldChg>
      <pc:sldChg chg="addSp delSp modSp add mod setBg">
        <pc:chgData name="Karen Jackman" userId="6063a2f2ebd15f95" providerId="LiveId" clId="{11496825-8A93-4F88-8E0D-2D50E097F364}" dt="2023-03-02T19:03:43.322" v="54" actId="26606"/>
        <pc:sldMkLst>
          <pc:docMk/>
          <pc:sldMk cId="0" sldId="343"/>
        </pc:sldMkLst>
        <pc:spChg chg="mod">
          <ac:chgData name="Karen Jackman" userId="6063a2f2ebd15f95" providerId="LiveId" clId="{11496825-8A93-4F88-8E0D-2D50E097F364}" dt="2023-03-02T19:03:43.322" v="54" actId="26606"/>
          <ac:spMkLst>
            <pc:docMk/>
            <pc:sldMk cId="0" sldId="343"/>
            <ac:spMk id="15362" creationId="{D5EFA223-DCA9-49B8-BD49-CC6ACA1E5045}"/>
          </ac:spMkLst>
        </pc:spChg>
        <pc:spChg chg="mod">
          <ac:chgData name="Karen Jackman" userId="6063a2f2ebd15f95" providerId="LiveId" clId="{11496825-8A93-4F88-8E0D-2D50E097F364}" dt="2023-03-02T19:03:43.322" v="54" actId="26606"/>
          <ac:spMkLst>
            <pc:docMk/>
            <pc:sldMk cId="0" sldId="343"/>
            <ac:spMk id="15363" creationId="{46FC1524-D748-43AF-BE5B-CDA389B2B89A}"/>
          </ac:spMkLst>
        </pc:spChg>
        <pc:spChg chg="add del">
          <ac:chgData name="Karen Jackman" userId="6063a2f2ebd15f95" providerId="LiveId" clId="{11496825-8A93-4F88-8E0D-2D50E097F364}" dt="2023-03-02T19:03:43.322" v="54" actId="26606"/>
          <ac:spMkLst>
            <pc:docMk/>
            <pc:sldMk cId="0" sldId="343"/>
            <ac:spMk id="15368" creationId="{18873D23-2DCF-4B31-A009-95721C06E8E1}"/>
          </ac:spMkLst>
        </pc:spChg>
        <pc:spChg chg="add del">
          <ac:chgData name="Karen Jackman" userId="6063a2f2ebd15f95" providerId="LiveId" clId="{11496825-8A93-4F88-8E0D-2D50E097F364}" dt="2023-03-02T19:03:43.322" v="54" actId="26606"/>
          <ac:spMkLst>
            <pc:docMk/>
            <pc:sldMk cId="0" sldId="343"/>
            <ac:spMk id="15370" creationId="{C13EF075-D4EF-4929-ADBC-91B27DA19955}"/>
          </ac:spMkLst>
        </pc:spChg>
        <pc:spChg chg="add">
          <ac:chgData name="Karen Jackman" userId="6063a2f2ebd15f95" providerId="LiveId" clId="{11496825-8A93-4F88-8E0D-2D50E097F364}" dt="2023-03-02T19:03:43.322" v="54" actId="26606"/>
          <ac:spMkLst>
            <pc:docMk/>
            <pc:sldMk cId="0" sldId="343"/>
            <ac:spMk id="15381" creationId="{081EA652-8C6A-4E69-BEB9-170809474553}"/>
          </ac:spMkLst>
        </pc:spChg>
        <pc:spChg chg="add">
          <ac:chgData name="Karen Jackman" userId="6063a2f2ebd15f95" providerId="LiveId" clId="{11496825-8A93-4F88-8E0D-2D50E097F364}" dt="2023-03-02T19:03:43.322" v="54" actId="26606"/>
          <ac:spMkLst>
            <pc:docMk/>
            <pc:sldMk cId="0" sldId="343"/>
            <ac:spMk id="15383" creationId="{5298780A-33B9-4EA2-8F67-DE68AD62841B}"/>
          </ac:spMkLst>
        </pc:spChg>
        <pc:spChg chg="add">
          <ac:chgData name="Karen Jackman" userId="6063a2f2ebd15f95" providerId="LiveId" clId="{11496825-8A93-4F88-8E0D-2D50E097F364}" dt="2023-03-02T19:03:43.322" v="54" actId="26606"/>
          <ac:spMkLst>
            <pc:docMk/>
            <pc:sldMk cId="0" sldId="343"/>
            <ac:spMk id="15385" creationId="{7F488E8B-4E1E-4402-8935-D4E6C02615C7}"/>
          </ac:spMkLst>
        </pc:spChg>
        <pc:grpChg chg="add del">
          <ac:chgData name="Karen Jackman" userId="6063a2f2ebd15f95" providerId="LiveId" clId="{11496825-8A93-4F88-8E0D-2D50E097F364}" dt="2023-03-02T19:03:43.322" v="54" actId="26606"/>
          <ac:grpSpMkLst>
            <pc:docMk/>
            <pc:sldMk cId="0" sldId="343"/>
            <ac:grpSpMk id="15372" creationId="{DAA26DFA-AAB2-4973-9C17-16D587C7B198}"/>
          </ac:grpSpMkLst>
        </pc:grpChg>
        <pc:cxnChg chg="add">
          <ac:chgData name="Karen Jackman" userId="6063a2f2ebd15f95" providerId="LiveId" clId="{11496825-8A93-4F88-8E0D-2D50E097F364}" dt="2023-03-02T19:03:43.322" v="54" actId="26606"/>
          <ac:cxnSpMkLst>
            <pc:docMk/>
            <pc:sldMk cId="0" sldId="343"/>
            <ac:cxnSpMk id="15387" creationId="{23AAC9B5-8015-485C-ACF9-A750390E9A56}"/>
          </ac:cxnSpMkLst>
        </pc:cxnChg>
      </pc:sldChg>
      <pc:sldChg chg="addSp modSp add mod setBg">
        <pc:chgData name="Karen Jackman" userId="6063a2f2ebd15f95" providerId="LiveId" clId="{11496825-8A93-4F88-8E0D-2D50E097F364}" dt="2023-03-02T19:00:11.483" v="25" actId="26606"/>
        <pc:sldMkLst>
          <pc:docMk/>
          <pc:sldMk cId="0" sldId="344"/>
        </pc:sldMkLst>
        <pc:spChg chg="mod">
          <ac:chgData name="Karen Jackman" userId="6063a2f2ebd15f95" providerId="LiveId" clId="{11496825-8A93-4F88-8E0D-2D50E097F364}" dt="2023-03-02T19:00:11.483" v="25" actId="26606"/>
          <ac:spMkLst>
            <pc:docMk/>
            <pc:sldMk cId="0" sldId="344"/>
            <ac:spMk id="8195" creationId="{D27E05CA-AE3F-4452-8875-D757305DC0DB}"/>
          </ac:spMkLst>
        </pc:spChg>
        <pc:spChg chg="mod">
          <ac:chgData name="Karen Jackman" userId="6063a2f2ebd15f95" providerId="LiveId" clId="{11496825-8A93-4F88-8E0D-2D50E097F364}" dt="2023-03-02T19:00:11.483" v="25" actId="26606"/>
          <ac:spMkLst>
            <pc:docMk/>
            <pc:sldMk cId="0" sldId="344"/>
            <ac:spMk id="17410" creationId="{3CCE6DEA-085A-4585-8216-AE0FA1A45056}"/>
          </ac:spMkLst>
        </pc:spChg>
        <pc:spChg chg="add">
          <ac:chgData name="Karen Jackman" userId="6063a2f2ebd15f95" providerId="LiveId" clId="{11496825-8A93-4F88-8E0D-2D50E097F364}" dt="2023-03-02T19:00:11.483" v="25" actId="26606"/>
          <ac:spMkLst>
            <pc:docMk/>
            <pc:sldMk cId="0" sldId="344"/>
            <ac:spMk id="17415" creationId="{907EF6B7-1338-4443-8C46-6A318D952DFD}"/>
          </ac:spMkLst>
        </pc:spChg>
        <pc:spChg chg="add">
          <ac:chgData name="Karen Jackman" userId="6063a2f2ebd15f95" providerId="LiveId" clId="{11496825-8A93-4F88-8E0D-2D50E097F364}" dt="2023-03-02T19:00:11.483" v="25" actId="26606"/>
          <ac:spMkLst>
            <pc:docMk/>
            <pc:sldMk cId="0" sldId="344"/>
            <ac:spMk id="17417" creationId="{DAAE4CDD-124C-4DCF-9584-B6033B545DD5}"/>
          </ac:spMkLst>
        </pc:spChg>
        <pc:spChg chg="add">
          <ac:chgData name="Karen Jackman" userId="6063a2f2ebd15f95" providerId="LiveId" clId="{11496825-8A93-4F88-8E0D-2D50E097F364}" dt="2023-03-02T19:00:11.483" v="25" actId="26606"/>
          <ac:spMkLst>
            <pc:docMk/>
            <pc:sldMk cId="0" sldId="344"/>
            <ac:spMk id="17419" creationId="{081E4A58-353D-44AE-B2FC-2A74E2E400F7}"/>
          </ac:spMkLst>
        </pc:spChg>
      </pc:sldChg>
      <pc:sldChg chg="addSp modSp add mod setBg">
        <pc:chgData name="Karen Jackman" userId="6063a2f2ebd15f95" providerId="LiveId" clId="{11496825-8A93-4F88-8E0D-2D50E097F364}" dt="2023-03-02T19:04:14.698" v="58" actId="26606"/>
        <pc:sldMkLst>
          <pc:docMk/>
          <pc:sldMk cId="0" sldId="348"/>
        </pc:sldMkLst>
        <pc:spChg chg="mod">
          <ac:chgData name="Karen Jackman" userId="6063a2f2ebd15f95" providerId="LiveId" clId="{11496825-8A93-4F88-8E0D-2D50E097F364}" dt="2023-03-02T19:04:14.698" v="58" actId="26606"/>
          <ac:spMkLst>
            <pc:docMk/>
            <pc:sldMk cId="0" sldId="348"/>
            <ac:spMk id="2" creationId="{30003258-9743-4E24-B532-0D97D83C7FED}"/>
          </ac:spMkLst>
        </pc:spChg>
        <pc:spChg chg="mod">
          <ac:chgData name="Karen Jackman" userId="6063a2f2ebd15f95" providerId="LiveId" clId="{11496825-8A93-4F88-8E0D-2D50E097F364}" dt="2023-03-02T19:04:14.698" v="58" actId="26606"/>
          <ac:spMkLst>
            <pc:docMk/>
            <pc:sldMk cId="0" sldId="348"/>
            <ac:spMk id="39939" creationId="{D6C03B52-E5EE-40DF-A6F3-6477D53F0420}"/>
          </ac:spMkLst>
        </pc:spChg>
        <pc:spChg chg="add">
          <ac:chgData name="Karen Jackman" userId="6063a2f2ebd15f95" providerId="LiveId" clId="{11496825-8A93-4F88-8E0D-2D50E097F364}" dt="2023-03-02T19:04:14.698" v="58" actId="26606"/>
          <ac:spMkLst>
            <pc:docMk/>
            <pc:sldMk cId="0" sldId="348"/>
            <ac:spMk id="39944" creationId="{FFD48BC7-DC40-47DE-87EE-9F4B6ECB9ABB}"/>
          </ac:spMkLst>
        </pc:spChg>
        <pc:spChg chg="add">
          <ac:chgData name="Karen Jackman" userId="6063a2f2ebd15f95" providerId="LiveId" clId="{11496825-8A93-4F88-8E0D-2D50E097F364}" dt="2023-03-02T19:04:14.698" v="58" actId="26606"/>
          <ac:spMkLst>
            <pc:docMk/>
            <pc:sldMk cId="0" sldId="348"/>
            <ac:spMk id="39946" creationId="{E502BBC7-2C76-46F3-BC24-5985BC13DB88}"/>
          </ac:spMkLst>
        </pc:spChg>
        <pc:spChg chg="add">
          <ac:chgData name="Karen Jackman" userId="6063a2f2ebd15f95" providerId="LiveId" clId="{11496825-8A93-4F88-8E0D-2D50E097F364}" dt="2023-03-02T19:04:14.698" v="58" actId="26606"/>
          <ac:spMkLst>
            <pc:docMk/>
            <pc:sldMk cId="0" sldId="348"/>
            <ac:spMk id="39948" creationId="{C7F28D52-2A5F-4D23-81AE-7CB8B591C7AF}"/>
          </ac:spMkLst>
        </pc:spChg>
        <pc:spChg chg="add">
          <ac:chgData name="Karen Jackman" userId="6063a2f2ebd15f95" providerId="LiveId" clId="{11496825-8A93-4F88-8E0D-2D50E097F364}" dt="2023-03-02T19:04:14.698" v="58" actId="26606"/>
          <ac:spMkLst>
            <pc:docMk/>
            <pc:sldMk cId="0" sldId="348"/>
            <ac:spMk id="39950" creationId="{3629484E-3792-4B3D-89AD-7C8A1ED0E0D4}"/>
          </ac:spMkLst>
        </pc:spChg>
      </pc:sldChg>
      <pc:sldChg chg="addSp modSp add mod setBg">
        <pc:chgData name="Karen Jackman" userId="6063a2f2ebd15f95" providerId="LiveId" clId="{11496825-8A93-4F88-8E0D-2D50E097F364}" dt="2023-03-02T19:03:55.307" v="55" actId="26606"/>
        <pc:sldMkLst>
          <pc:docMk/>
          <pc:sldMk cId="0" sldId="349"/>
        </pc:sldMkLst>
        <pc:spChg chg="mod">
          <ac:chgData name="Karen Jackman" userId="6063a2f2ebd15f95" providerId="LiveId" clId="{11496825-8A93-4F88-8E0D-2D50E097F364}" dt="2023-03-02T19:03:55.307" v="55" actId="26606"/>
          <ac:spMkLst>
            <pc:docMk/>
            <pc:sldMk cId="0" sldId="349"/>
            <ac:spMk id="3" creationId="{03AD014A-A615-4604-9E5B-EB59DF743EF8}"/>
          </ac:spMkLst>
        </pc:spChg>
        <pc:spChg chg="mod">
          <ac:chgData name="Karen Jackman" userId="6063a2f2ebd15f95" providerId="LiveId" clId="{11496825-8A93-4F88-8E0D-2D50E097F364}" dt="2023-03-02T19:03:55.307" v="55" actId="26606"/>
          <ac:spMkLst>
            <pc:docMk/>
            <pc:sldMk cId="0" sldId="349"/>
            <ac:spMk id="34818" creationId="{AD2A5CA0-0C96-413E-ADC3-8650652D1EA8}"/>
          </ac:spMkLst>
        </pc:spChg>
        <pc:spChg chg="add">
          <ac:chgData name="Karen Jackman" userId="6063a2f2ebd15f95" providerId="LiveId" clId="{11496825-8A93-4F88-8E0D-2D50E097F364}" dt="2023-03-02T19:03:55.307" v="55" actId="26606"/>
          <ac:spMkLst>
            <pc:docMk/>
            <pc:sldMk cId="0" sldId="349"/>
            <ac:spMk id="34823" creationId="{1BB867FF-FC45-48F7-8104-F89BE54909F1}"/>
          </ac:spMkLst>
        </pc:spChg>
        <pc:spChg chg="add">
          <ac:chgData name="Karen Jackman" userId="6063a2f2ebd15f95" providerId="LiveId" clId="{11496825-8A93-4F88-8E0D-2D50E097F364}" dt="2023-03-02T19:03:55.307" v="55" actId="26606"/>
          <ac:spMkLst>
            <pc:docMk/>
            <pc:sldMk cId="0" sldId="349"/>
            <ac:spMk id="34825" creationId="{8BB56887-D0D5-4F0C-9E19-7247EB83C8B7}"/>
          </ac:spMkLst>
        </pc:spChg>
        <pc:spChg chg="add">
          <ac:chgData name="Karen Jackman" userId="6063a2f2ebd15f95" providerId="LiveId" clId="{11496825-8A93-4F88-8E0D-2D50E097F364}" dt="2023-03-02T19:03:55.307" v="55" actId="26606"/>
          <ac:spMkLst>
            <pc:docMk/>
            <pc:sldMk cId="0" sldId="349"/>
            <ac:spMk id="34827" creationId="{081E4A58-353D-44AE-B2FC-2A74E2E400F7}"/>
          </ac:spMkLst>
        </pc:spChg>
      </pc:sldChg>
      <pc:sldChg chg="addSp delSp modSp add mod setBg">
        <pc:chgData name="Karen Jackman" userId="6063a2f2ebd15f95" providerId="LiveId" clId="{11496825-8A93-4F88-8E0D-2D50E097F364}" dt="2023-03-02T19:03:18" v="49" actId="1076"/>
        <pc:sldMkLst>
          <pc:docMk/>
          <pc:sldMk cId="0" sldId="352"/>
        </pc:sldMkLst>
        <pc:spChg chg="mod">
          <ac:chgData name="Karen Jackman" userId="6063a2f2ebd15f95" providerId="LiveId" clId="{11496825-8A93-4F88-8E0D-2D50E097F364}" dt="2023-03-02T19:03:18" v="49" actId="1076"/>
          <ac:spMkLst>
            <pc:docMk/>
            <pc:sldMk cId="0" sldId="352"/>
            <ac:spMk id="22530" creationId="{42C85528-B23F-407E-A85B-483C6AF7EE2B}"/>
          </ac:spMkLst>
        </pc:spChg>
        <pc:spChg chg="add">
          <ac:chgData name="Karen Jackman" userId="6063a2f2ebd15f95" providerId="LiveId" clId="{11496825-8A93-4F88-8E0D-2D50E097F364}" dt="2023-03-02T19:02:56.636" v="45" actId="26606"/>
          <ac:spMkLst>
            <pc:docMk/>
            <pc:sldMk cId="0" sldId="352"/>
            <ac:spMk id="22532" creationId="{6DDA8CE9-E0A6-4FF2-823D-D08607606DC2}"/>
          </ac:spMkLst>
        </pc:spChg>
        <pc:spChg chg="add">
          <ac:chgData name="Karen Jackman" userId="6063a2f2ebd15f95" providerId="LiveId" clId="{11496825-8A93-4F88-8E0D-2D50E097F364}" dt="2023-03-02T19:02:56.636" v="45" actId="26606"/>
          <ac:spMkLst>
            <pc:docMk/>
            <pc:sldMk cId="0" sldId="352"/>
            <ac:spMk id="22533" creationId="{11195564-33B9-434B-9641-764F5905A56F}"/>
          </ac:spMkLst>
        </pc:spChg>
        <pc:spChg chg="add del">
          <ac:chgData name="Karen Jackman" userId="6063a2f2ebd15f95" providerId="LiveId" clId="{11496825-8A93-4F88-8E0D-2D50E097F364}" dt="2023-03-02T19:01:36.298" v="32" actId="26606"/>
          <ac:spMkLst>
            <pc:docMk/>
            <pc:sldMk cId="0" sldId="352"/>
            <ac:spMk id="22535" creationId="{4E1BEB12-92AF-4445-98AD-4C7756E7C93B}"/>
          </ac:spMkLst>
        </pc:spChg>
        <pc:spChg chg="add del">
          <ac:chgData name="Karen Jackman" userId="6063a2f2ebd15f95" providerId="LiveId" clId="{11496825-8A93-4F88-8E0D-2D50E097F364}" dt="2023-03-02T19:01:36.298" v="32" actId="26606"/>
          <ac:spMkLst>
            <pc:docMk/>
            <pc:sldMk cId="0" sldId="352"/>
            <ac:spMk id="22537" creationId="{D0522C2C-7B5C-48A7-A969-03941E5D2E76}"/>
          </ac:spMkLst>
        </pc:spChg>
        <pc:spChg chg="add del">
          <ac:chgData name="Karen Jackman" userId="6063a2f2ebd15f95" providerId="LiveId" clId="{11496825-8A93-4F88-8E0D-2D50E097F364}" dt="2023-03-02T19:01:36.298" v="32" actId="26606"/>
          <ac:spMkLst>
            <pc:docMk/>
            <pc:sldMk cId="0" sldId="352"/>
            <ac:spMk id="22539" creationId="{9C682A1A-5B2D-4111-BBD6-620165633E5B}"/>
          </ac:spMkLst>
        </pc:spChg>
        <pc:spChg chg="add del">
          <ac:chgData name="Karen Jackman" userId="6063a2f2ebd15f95" providerId="LiveId" clId="{11496825-8A93-4F88-8E0D-2D50E097F364}" dt="2023-03-02T19:01:36.298" v="32" actId="26606"/>
          <ac:spMkLst>
            <pc:docMk/>
            <pc:sldMk cId="0" sldId="352"/>
            <ac:spMk id="22541" creationId="{D6EE29F2-D77F-4BD0-A20B-334D316A1C9D}"/>
          </ac:spMkLst>
        </pc:spChg>
        <pc:spChg chg="add del">
          <ac:chgData name="Karen Jackman" userId="6063a2f2ebd15f95" providerId="LiveId" clId="{11496825-8A93-4F88-8E0D-2D50E097F364}" dt="2023-03-02T19:01:36.298" v="32" actId="26606"/>
          <ac:spMkLst>
            <pc:docMk/>
            <pc:sldMk cId="0" sldId="352"/>
            <ac:spMk id="22543" creationId="{22D09ED2-868F-42C6-866E-F92E0CEF314F}"/>
          </ac:spMkLst>
        </pc:spChg>
        <pc:grpChg chg="add">
          <ac:chgData name="Karen Jackman" userId="6063a2f2ebd15f95" providerId="LiveId" clId="{11496825-8A93-4F88-8E0D-2D50E097F364}" dt="2023-03-02T19:02:56.636" v="45" actId="26606"/>
          <ac:grpSpMkLst>
            <pc:docMk/>
            <pc:sldMk cId="0" sldId="352"/>
            <ac:grpSpMk id="22534" creationId="{1D18C537-E336-47C4-836B-C342A230F8F3}"/>
          </ac:grpSpMkLst>
        </pc:grpChg>
        <pc:grpChg chg="add">
          <ac:chgData name="Karen Jackman" userId="6063a2f2ebd15f95" providerId="LiveId" clId="{11496825-8A93-4F88-8E0D-2D50E097F364}" dt="2023-03-02T19:02:56.636" v="45" actId="26606"/>
          <ac:grpSpMkLst>
            <pc:docMk/>
            <pc:sldMk cId="0" sldId="352"/>
            <ac:grpSpMk id="22545" creationId="{5A1259D8-0C3A-4069-A22F-537BBBB61A9C}"/>
          </ac:grpSpMkLst>
        </pc:grpChg>
      </pc:sldChg>
      <pc:sldChg chg="addSp modSp add mod setBg">
        <pc:chgData name="Karen Jackman" userId="6063a2f2ebd15f95" providerId="LiveId" clId="{11496825-8A93-4F88-8E0D-2D50E097F364}" dt="2023-03-02T19:02:49.112" v="44" actId="26606"/>
        <pc:sldMkLst>
          <pc:docMk/>
          <pc:sldMk cId="0" sldId="353"/>
        </pc:sldMkLst>
        <pc:spChg chg="mod">
          <ac:chgData name="Karen Jackman" userId="6063a2f2ebd15f95" providerId="LiveId" clId="{11496825-8A93-4F88-8E0D-2D50E097F364}" dt="2023-03-02T19:02:49.112" v="44" actId="26606"/>
          <ac:spMkLst>
            <pc:docMk/>
            <pc:sldMk cId="0" sldId="353"/>
            <ac:spMk id="29698" creationId="{86751B85-BAC5-4D4F-89F1-2BCBFA8B5F10}"/>
          </ac:spMkLst>
        </pc:spChg>
        <pc:spChg chg="add">
          <ac:chgData name="Karen Jackman" userId="6063a2f2ebd15f95" providerId="LiveId" clId="{11496825-8A93-4F88-8E0D-2D50E097F364}" dt="2023-03-02T19:02:49.112" v="44" actId="26606"/>
          <ac:spMkLst>
            <pc:docMk/>
            <pc:sldMk cId="0" sldId="353"/>
            <ac:spMk id="29703" creationId="{2B566528-1B12-4246-9431-5C2D7D081168}"/>
          </ac:spMkLst>
        </pc:spChg>
        <pc:spChg chg="add">
          <ac:chgData name="Karen Jackman" userId="6063a2f2ebd15f95" providerId="LiveId" clId="{11496825-8A93-4F88-8E0D-2D50E097F364}" dt="2023-03-02T19:02:49.112" v="44" actId="26606"/>
          <ac:spMkLst>
            <pc:docMk/>
            <pc:sldMk cId="0" sldId="353"/>
            <ac:spMk id="29705" creationId="{2E80C965-DB6D-4F81-9E9E-B027384D0BD6}"/>
          </ac:spMkLst>
        </pc:spChg>
        <pc:spChg chg="add">
          <ac:chgData name="Karen Jackman" userId="6063a2f2ebd15f95" providerId="LiveId" clId="{11496825-8A93-4F88-8E0D-2D50E097F364}" dt="2023-03-02T19:02:49.112" v="44" actId="26606"/>
          <ac:spMkLst>
            <pc:docMk/>
            <pc:sldMk cId="0" sldId="353"/>
            <ac:spMk id="29707" creationId="{A580F890-B085-4E95-96AA-55AEBEC5CE6E}"/>
          </ac:spMkLst>
        </pc:spChg>
        <pc:spChg chg="add">
          <ac:chgData name="Karen Jackman" userId="6063a2f2ebd15f95" providerId="LiveId" clId="{11496825-8A93-4F88-8E0D-2D50E097F364}" dt="2023-03-02T19:02:49.112" v="44" actId="26606"/>
          <ac:spMkLst>
            <pc:docMk/>
            <pc:sldMk cId="0" sldId="353"/>
            <ac:spMk id="29709" creationId="{D3F51FEB-38FB-4F6C-9F7B-2F2AFAB65463}"/>
          </ac:spMkLst>
        </pc:spChg>
        <pc:spChg chg="add">
          <ac:chgData name="Karen Jackman" userId="6063a2f2ebd15f95" providerId="LiveId" clId="{11496825-8A93-4F88-8E0D-2D50E097F364}" dt="2023-03-02T19:02:49.112" v="44" actId="26606"/>
          <ac:spMkLst>
            <pc:docMk/>
            <pc:sldMk cId="0" sldId="353"/>
            <ac:spMk id="29711" creationId="{1E547BA6-BAE0-43BB-A7CA-60F69CE252F0}"/>
          </ac:spMkLst>
        </pc:spChg>
      </pc:sldChg>
      <pc:sldChg chg="addSp delSp modSp add mod setBg">
        <pc:chgData name="Karen Jackman" userId="6063a2f2ebd15f95" providerId="LiveId" clId="{11496825-8A93-4F88-8E0D-2D50E097F364}" dt="2023-03-02T19:06:03.070" v="75" actId="14100"/>
        <pc:sldMkLst>
          <pc:docMk/>
          <pc:sldMk cId="0" sldId="354"/>
        </pc:sldMkLst>
        <pc:spChg chg="mod ord">
          <ac:chgData name="Karen Jackman" userId="6063a2f2ebd15f95" providerId="LiveId" clId="{11496825-8A93-4F88-8E0D-2D50E097F364}" dt="2023-03-02T19:04:53.284" v="62" actId="26606"/>
          <ac:spMkLst>
            <pc:docMk/>
            <pc:sldMk cId="0" sldId="354"/>
            <ac:spMk id="40962" creationId="{B55544F0-861F-4D9F-A193-7E7CA81185AF}"/>
          </ac:spMkLst>
        </pc:spChg>
        <pc:spChg chg="mod">
          <ac:chgData name="Karen Jackman" userId="6063a2f2ebd15f95" providerId="LiveId" clId="{11496825-8A93-4F88-8E0D-2D50E097F364}" dt="2023-03-02T19:04:53.284" v="62" actId="26606"/>
          <ac:spMkLst>
            <pc:docMk/>
            <pc:sldMk cId="0" sldId="354"/>
            <ac:spMk id="40963" creationId="{2BDD1A6C-8210-4BDB-813B-59E22015B5B2}"/>
          </ac:spMkLst>
        </pc:spChg>
        <pc:spChg chg="add del mod ord">
          <ac:chgData name="Karen Jackman" userId="6063a2f2ebd15f95" providerId="LiveId" clId="{11496825-8A93-4F88-8E0D-2D50E097F364}" dt="2023-03-02T19:06:03.070" v="75" actId="14100"/>
          <ac:spMkLst>
            <pc:docMk/>
            <pc:sldMk cId="0" sldId="354"/>
            <ac:spMk id="44036" creationId="{FE33CE88-02FF-402D-9FA0-B50D8FF66151}"/>
          </ac:spMkLst>
        </pc:spChg>
        <pc:spChg chg="add">
          <ac:chgData name="Karen Jackman" userId="6063a2f2ebd15f95" providerId="LiveId" clId="{11496825-8A93-4F88-8E0D-2D50E097F364}" dt="2023-03-02T19:04:53.284" v="62" actId="26606"/>
          <ac:spMkLst>
            <pc:docMk/>
            <pc:sldMk cId="0" sldId="354"/>
            <ac:spMk id="44041" creationId="{BA79A7CF-01AF-4178-9369-94E0C90EB046}"/>
          </ac:spMkLst>
        </pc:spChg>
        <pc:spChg chg="add">
          <ac:chgData name="Karen Jackman" userId="6063a2f2ebd15f95" providerId="LiveId" clId="{11496825-8A93-4F88-8E0D-2D50E097F364}" dt="2023-03-02T19:04:53.284" v="62" actId="26606"/>
          <ac:spMkLst>
            <pc:docMk/>
            <pc:sldMk cId="0" sldId="354"/>
            <ac:spMk id="44043" creationId="{99413ED5-9ED4-4772-BCE4-2BCAE6B12E35}"/>
          </ac:spMkLst>
        </pc:spChg>
        <pc:spChg chg="add">
          <ac:chgData name="Karen Jackman" userId="6063a2f2ebd15f95" providerId="LiveId" clId="{11496825-8A93-4F88-8E0D-2D50E097F364}" dt="2023-03-02T19:04:53.284" v="62" actId="26606"/>
          <ac:spMkLst>
            <pc:docMk/>
            <pc:sldMk cId="0" sldId="354"/>
            <ac:spMk id="44045" creationId="{04357C93-F0CB-4A1C-8F77-4E9063789819}"/>
          </ac:spMkLst>
        </pc:spChg>
        <pc:spChg chg="add">
          <ac:chgData name="Karen Jackman" userId="6063a2f2ebd15f95" providerId="LiveId" clId="{11496825-8A93-4F88-8E0D-2D50E097F364}" dt="2023-03-02T19:04:53.284" v="62" actId="26606"/>
          <ac:spMkLst>
            <pc:docMk/>
            <pc:sldMk cId="0" sldId="354"/>
            <ac:spMk id="44047" creationId="{90F533E9-6690-41A8-A372-4C6C622D028D}"/>
          </ac:spMkLst>
        </pc:spChg>
      </pc:sldChg>
      <pc:sldChg chg="add">
        <pc:chgData name="Karen Jackman" userId="6063a2f2ebd15f95" providerId="LiveId" clId="{11496825-8A93-4F88-8E0D-2D50E097F364}" dt="2023-03-02T18:57:40.262" v="0"/>
        <pc:sldMkLst>
          <pc:docMk/>
          <pc:sldMk cId="0" sldId="359"/>
        </pc:sldMkLst>
      </pc:sldChg>
      <pc:sldChg chg="delSp add mod">
        <pc:chgData name="Karen Jackman" userId="6063a2f2ebd15f95" providerId="LiveId" clId="{11496825-8A93-4F88-8E0D-2D50E097F364}" dt="2023-03-02T19:00:54.671" v="28" actId="478"/>
        <pc:sldMkLst>
          <pc:docMk/>
          <pc:sldMk cId="0" sldId="360"/>
        </pc:sldMkLst>
        <pc:spChg chg="del">
          <ac:chgData name="Karen Jackman" userId="6063a2f2ebd15f95" providerId="LiveId" clId="{11496825-8A93-4F88-8E0D-2D50E097F364}" dt="2023-03-02T19:00:54.671" v="28" actId="478"/>
          <ac:spMkLst>
            <pc:docMk/>
            <pc:sldMk cId="0" sldId="360"/>
            <ac:spMk id="4" creationId="{982FE4D4-EC0F-442F-8BEE-9A16F33E6EBA}"/>
          </ac:spMkLst>
        </pc:spChg>
        <pc:spChg chg="del">
          <ac:chgData name="Karen Jackman" userId="6063a2f2ebd15f95" providerId="LiveId" clId="{11496825-8A93-4F88-8E0D-2D50E097F364}" dt="2023-03-02T19:00:46.966" v="27" actId="478"/>
          <ac:spMkLst>
            <pc:docMk/>
            <pc:sldMk cId="0" sldId="360"/>
            <ac:spMk id="24579" creationId="{3543B3B9-5E43-41D4-A112-4CBB005A753B}"/>
          </ac:spMkLst>
        </pc:spChg>
      </pc:sldChg>
      <pc:sldChg chg="add">
        <pc:chgData name="Karen Jackman" userId="6063a2f2ebd15f95" providerId="LiveId" clId="{11496825-8A93-4F88-8E0D-2D50E097F364}" dt="2023-03-02T18:57:40.262" v="0"/>
        <pc:sldMkLst>
          <pc:docMk/>
          <pc:sldMk cId="0" sldId="361"/>
        </pc:sldMkLst>
      </pc:sldChg>
      <pc:sldChg chg="addSp modSp add mod setBg">
        <pc:chgData name="Karen Jackman" userId="6063a2f2ebd15f95" providerId="LiveId" clId="{11496825-8A93-4F88-8E0D-2D50E097F364}" dt="2023-03-02T19:01:08.202" v="29" actId="26606"/>
        <pc:sldMkLst>
          <pc:docMk/>
          <pc:sldMk cId="0" sldId="362"/>
        </pc:sldMkLst>
        <pc:spChg chg="mod">
          <ac:chgData name="Karen Jackman" userId="6063a2f2ebd15f95" providerId="LiveId" clId="{11496825-8A93-4F88-8E0D-2D50E097F364}" dt="2023-03-02T19:01:08.202" v="29" actId="26606"/>
          <ac:spMkLst>
            <pc:docMk/>
            <pc:sldMk cId="0" sldId="362"/>
            <ac:spMk id="10243" creationId="{68501F69-063F-45C9-9EB8-A7A33CDCE3DB}"/>
          </ac:spMkLst>
        </pc:spChg>
        <pc:spChg chg="mod">
          <ac:chgData name="Karen Jackman" userId="6063a2f2ebd15f95" providerId="LiveId" clId="{11496825-8A93-4F88-8E0D-2D50E097F364}" dt="2023-03-02T19:01:08.202" v="29" actId="26606"/>
          <ac:spMkLst>
            <pc:docMk/>
            <pc:sldMk cId="0" sldId="362"/>
            <ac:spMk id="26626" creationId="{46A00FFF-4F9F-47C9-B221-17F125063C3A}"/>
          </ac:spMkLst>
        </pc:spChg>
        <pc:spChg chg="add">
          <ac:chgData name="Karen Jackman" userId="6063a2f2ebd15f95" providerId="LiveId" clId="{11496825-8A93-4F88-8E0D-2D50E097F364}" dt="2023-03-02T19:01:08.202" v="29" actId="26606"/>
          <ac:spMkLst>
            <pc:docMk/>
            <pc:sldMk cId="0" sldId="362"/>
            <ac:spMk id="26631" creationId="{907EF6B7-1338-4443-8C46-6A318D952DFD}"/>
          </ac:spMkLst>
        </pc:spChg>
        <pc:spChg chg="add">
          <ac:chgData name="Karen Jackman" userId="6063a2f2ebd15f95" providerId="LiveId" clId="{11496825-8A93-4F88-8E0D-2D50E097F364}" dt="2023-03-02T19:01:08.202" v="29" actId="26606"/>
          <ac:spMkLst>
            <pc:docMk/>
            <pc:sldMk cId="0" sldId="362"/>
            <ac:spMk id="26633" creationId="{DAAE4CDD-124C-4DCF-9584-B6033B545DD5}"/>
          </ac:spMkLst>
        </pc:spChg>
        <pc:spChg chg="add">
          <ac:chgData name="Karen Jackman" userId="6063a2f2ebd15f95" providerId="LiveId" clId="{11496825-8A93-4F88-8E0D-2D50E097F364}" dt="2023-03-02T19:01:08.202" v="29" actId="26606"/>
          <ac:spMkLst>
            <pc:docMk/>
            <pc:sldMk cId="0" sldId="362"/>
            <ac:spMk id="26635" creationId="{081E4A58-353D-44AE-B2FC-2A74E2E400F7}"/>
          </ac:spMkLst>
        </pc:spChg>
      </pc:sldChg>
      <pc:sldChg chg="add">
        <pc:chgData name="Karen Jackman" userId="6063a2f2ebd15f95" providerId="LiveId" clId="{11496825-8A93-4F88-8E0D-2D50E097F364}" dt="2023-03-02T18:57:40.262" v="0"/>
        <pc:sldMkLst>
          <pc:docMk/>
          <pc:sldMk cId="0" sldId="363"/>
        </pc:sldMkLst>
      </pc:sldChg>
      <pc:sldChg chg="add">
        <pc:chgData name="Karen Jackman" userId="6063a2f2ebd15f95" providerId="LiveId" clId="{11496825-8A93-4F88-8E0D-2D50E097F364}" dt="2023-03-02T18:57:40.262" v="0"/>
        <pc:sldMkLst>
          <pc:docMk/>
          <pc:sldMk cId="0" sldId="365"/>
        </pc:sldMkLst>
      </pc:sldChg>
      <pc:sldChg chg="addSp modSp add mod setBg">
        <pc:chgData name="Karen Jackman" userId="6063a2f2ebd15f95" providerId="LiveId" clId="{11496825-8A93-4F88-8E0D-2D50E097F364}" dt="2023-03-02T19:04:01.595" v="56" actId="26606"/>
        <pc:sldMkLst>
          <pc:docMk/>
          <pc:sldMk cId="0" sldId="366"/>
        </pc:sldMkLst>
        <pc:spChg chg="mod">
          <ac:chgData name="Karen Jackman" userId="6063a2f2ebd15f95" providerId="LiveId" clId="{11496825-8A93-4F88-8E0D-2D50E097F364}" dt="2023-03-02T19:04:01.595" v="56" actId="26606"/>
          <ac:spMkLst>
            <pc:docMk/>
            <pc:sldMk cId="0" sldId="366"/>
            <ac:spMk id="36866" creationId="{8FDF6300-7F3B-4862-A67F-FC33C096335B}"/>
          </ac:spMkLst>
        </pc:spChg>
        <pc:spChg chg="mod">
          <ac:chgData name="Karen Jackman" userId="6063a2f2ebd15f95" providerId="LiveId" clId="{11496825-8A93-4F88-8E0D-2D50E097F364}" dt="2023-03-02T19:04:01.595" v="56" actId="26606"/>
          <ac:spMkLst>
            <pc:docMk/>
            <pc:sldMk cId="0" sldId="366"/>
            <ac:spMk id="36867" creationId="{D6F7D071-A3DC-4525-8FE2-B3ABF68A0958}"/>
          </ac:spMkLst>
        </pc:spChg>
        <pc:spChg chg="add">
          <ac:chgData name="Karen Jackman" userId="6063a2f2ebd15f95" providerId="LiveId" clId="{11496825-8A93-4F88-8E0D-2D50E097F364}" dt="2023-03-02T19:04:01.595" v="56" actId="26606"/>
          <ac:spMkLst>
            <pc:docMk/>
            <pc:sldMk cId="0" sldId="366"/>
            <ac:spMk id="36872" creationId="{1BB867FF-FC45-48F7-8104-F89BE54909F1}"/>
          </ac:spMkLst>
        </pc:spChg>
        <pc:spChg chg="add">
          <ac:chgData name="Karen Jackman" userId="6063a2f2ebd15f95" providerId="LiveId" clId="{11496825-8A93-4F88-8E0D-2D50E097F364}" dt="2023-03-02T19:04:01.595" v="56" actId="26606"/>
          <ac:spMkLst>
            <pc:docMk/>
            <pc:sldMk cId="0" sldId="366"/>
            <ac:spMk id="36874" creationId="{8BB56887-D0D5-4F0C-9E19-7247EB83C8B7}"/>
          </ac:spMkLst>
        </pc:spChg>
        <pc:spChg chg="add">
          <ac:chgData name="Karen Jackman" userId="6063a2f2ebd15f95" providerId="LiveId" clId="{11496825-8A93-4F88-8E0D-2D50E097F364}" dt="2023-03-02T19:04:01.595" v="56" actId="26606"/>
          <ac:spMkLst>
            <pc:docMk/>
            <pc:sldMk cId="0" sldId="366"/>
            <ac:spMk id="36876" creationId="{081E4A58-353D-44AE-B2FC-2A74E2E400F7}"/>
          </ac:spMkLst>
        </pc:spChg>
      </pc:sldChg>
      <pc:sldChg chg="addSp modSp add mod setBg">
        <pc:chgData name="Karen Jackman" userId="6063a2f2ebd15f95" providerId="LiveId" clId="{11496825-8A93-4F88-8E0D-2D50E097F364}" dt="2023-03-02T19:04:05.492" v="57" actId="26606"/>
        <pc:sldMkLst>
          <pc:docMk/>
          <pc:sldMk cId="0" sldId="367"/>
        </pc:sldMkLst>
        <pc:spChg chg="mod">
          <ac:chgData name="Karen Jackman" userId="6063a2f2ebd15f95" providerId="LiveId" clId="{11496825-8A93-4F88-8E0D-2D50E097F364}" dt="2023-03-02T19:04:05.492" v="57" actId="26606"/>
          <ac:spMkLst>
            <pc:docMk/>
            <pc:sldMk cId="0" sldId="367"/>
            <ac:spMk id="37890" creationId="{49C1EDB5-434C-498E-A08E-620BC3A0DDB0}"/>
          </ac:spMkLst>
        </pc:spChg>
        <pc:spChg chg="mod">
          <ac:chgData name="Karen Jackman" userId="6063a2f2ebd15f95" providerId="LiveId" clId="{11496825-8A93-4F88-8E0D-2D50E097F364}" dt="2023-03-02T19:04:05.492" v="57" actId="26606"/>
          <ac:spMkLst>
            <pc:docMk/>
            <pc:sldMk cId="0" sldId="367"/>
            <ac:spMk id="37891" creationId="{67C1BB01-07AC-4BF0-AFE1-C3B5F43A5CF8}"/>
          </ac:spMkLst>
        </pc:spChg>
        <pc:spChg chg="add">
          <ac:chgData name="Karen Jackman" userId="6063a2f2ebd15f95" providerId="LiveId" clId="{11496825-8A93-4F88-8E0D-2D50E097F364}" dt="2023-03-02T19:04:05.492" v="57" actId="26606"/>
          <ac:spMkLst>
            <pc:docMk/>
            <pc:sldMk cId="0" sldId="367"/>
            <ac:spMk id="37896" creationId="{1BB867FF-FC45-48F7-8104-F89BE54909F1}"/>
          </ac:spMkLst>
        </pc:spChg>
        <pc:spChg chg="add">
          <ac:chgData name="Karen Jackman" userId="6063a2f2ebd15f95" providerId="LiveId" clId="{11496825-8A93-4F88-8E0D-2D50E097F364}" dt="2023-03-02T19:04:05.492" v="57" actId="26606"/>
          <ac:spMkLst>
            <pc:docMk/>
            <pc:sldMk cId="0" sldId="367"/>
            <ac:spMk id="37898" creationId="{8BB56887-D0D5-4F0C-9E19-7247EB83C8B7}"/>
          </ac:spMkLst>
        </pc:spChg>
        <pc:spChg chg="add">
          <ac:chgData name="Karen Jackman" userId="6063a2f2ebd15f95" providerId="LiveId" clId="{11496825-8A93-4F88-8E0D-2D50E097F364}" dt="2023-03-02T19:04:05.492" v="57" actId="26606"/>
          <ac:spMkLst>
            <pc:docMk/>
            <pc:sldMk cId="0" sldId="367"/>
            <ac:spMk id="37900" creationId="{081E4A58-353D-44AE-B2FC-2A74E2E400F7}"/>
          </ac:spMkLst>
        </pc:spChg>
      </pc:sldChg>
      <pc:sldChg chg="new">
        <pc:chgData name="Karen Jackman" userId="6063a2f2ebd15f95" providerId="LiveId" clId="{11496825-8A93-4F88-8E0D-2D50E097F364}" dt="2023-03-02T18:58:26.306" v="17" actId="680"/>
        <pc:sldMkLst>
          <pc:docMk/>
          <pc:sldMk cId="2764774098" sldId="368"/>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EEB38-DEF3-4A78-BF45-A84B062A83F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AE225C1-8C55-4388-BD75-BF31330231C6}">
      <dgm:prSet phldrT="[Text]"/>
      <dgm:spPr/>
      <dgm:t>
        <a:bodyPr/>
        <a:lstStyle/>
        <a:p>
          <a:r>
            <a:rPr lang="en-US" dirty="0"/>
            <a:t>USDA</a:t>
          </a:r>
        </a:p>
      </dgm:t>
    </dgm:pt>
    <dgm:pt modelId="{8F2EFF15-8232-49D1-8F96-6000167F553B}" type="parTrans" cxnId="{747D1012-2F05-42EE-8DF3-5FC31ACD5140}">
      <dgm:prSet/>
      <dgm:spPr/>
      <dgm:t>
        <a:bodyPr/>
        <a:lstStyle/>
        <a:p>
          <a:endParaRPr lang="en-US"/>
        </a:p>
      </dgm:t>
    </dgm:pt>
    <dgm:pt modelId="{6AB3DBD0-269F-4DC9-AA24-500757BD8D2F}" type="sibTrans" cxnId="{747D1012-2F05-42EE-8DF3-5FC31ACD5140}">
      <dgm:prSet/>
      <dgm:spPr/>
      <dgm:t>
        <a:bodyPr/>
        <a:lstStyle/>
        <a:p>
          <a:endParaRPr lang="en-US"/>
        </a:p>
      </dgm:t>
    </dgm:pt>
    <dgm:pt modelId="{86346497-3DB0-43F9-8440-C92F4043B849}">
      <dgm:prSet phldrT="[Text]"/>
      <dgm:spPr/>
      <dgm:t>
        <a:bodyPr/>
        <a:lstStyle/>
        <a:p>
          <a:r>
            <a:rPr lang="en-US" dirty="0"/>
            <a:t>State</a:t>
          </a:r>
        </a:p>
      </dgm:t>
    </dgm:pt>
    <dgm:pt modelId="{190E18FD-D23D-4010-B1D7-04FA1C0FB4B1}" type="parTrans" cxnId="{F8B6069B-6C62-44B6-AE61-AF55D83DD6B8}">
      <dgm:prSet/>
      <dgm:spPr/>
      <dgm:t>
        <a:bodyPr/>
        <a:lstStyle/>
        <a:p>
          <a:endParaRPr lang="en-US"/>
        </a:p>
      </dgm:t>
    </dgm:pt>
    <dgm:pt modelId="{531FD167-283C-4995-954D-C325B665D718}" type="sibTrans" cxnId="{F8B6069B-6C62-44B6-AE61-AF55D83DD6B8}">
      <dgm:prSet/>
      <dgm:spPr/>
      <dgm:t>
        <a:bodyPr/>
        <a:lstStyle/>
        <a:p>
          <a:endParaRPr lang="en-US"/>
        </a:p>
      </dgm:t>
    </dgm:pt>
    <dgm:pt modelId="{3346C33F-11AB-451E-A072-7498EDB35BD8}">
      <dgm:prSet phldrT="[Text]"/>
      <dgm:spPr/>
      <dgm:t>
        <a:bodyPr/>
        <a:lstStyle/>
        <a:p>
          <a:r>
            <a:rPr lang="en-US" dirty="0"/>
            <a:t>Distributor</a:t>
          </a:r>
        </a:p>
      </dgm:t>
    </dgm:pt>
    <dgm:pt modelId="{88BE2E17-C2F9-4805-8F44-A3965E6F2411}" type="parTrans" cxnId="{FA9B3EE6-2DC1-4811-8A24-D138A2420869}">
      <dgm:prSet/>
      <dgm:spPr/>
      <dgm:t>
        <a:bodyPr/>
        <a:lstStyle/>
        <a:p>
          <a:endParaRPr lang="en-US"/>
        </a:p>
      </dgm:t>
    </dgm:pt>
    <dgm:pt modelId="{E1C582C8-846F-4A97-9C2A-C5895FE0AB73}" type="sibTrans" cxnId="{FA9B3EE6-2DC1-4811-8A24-D138A2420869}">
      <dgm:prSet/>
      <dgm:spPr/>
      <dgm:t>
        <a:bodyPr/>
        <a:lstStyle/>
        <a:p>
          <a:endParaRPr lang="en-US"/>
        </a:p>
      </dgm:t>
    </dgm:pt>
    <dgm:pt modelId="{B27DC650-3912-476F-AC32-CD634210B17B}">
      <dgm:prSet phldrT="[Text]"/>
      <dgm:spPr/>
      <dgm:t>
        <a:bodyPr/>
        <a:lstStyle/>
        <a:p>
          <a:r>
            <a:rPr lang="en-US" dirty="0"/>
            <a:t>Recipient Agency</a:t>
          </a:r>
        </a:p>
      </dgm:t>
    </dgm:pt>
    <dgm:pt modelId="{855C6AB4-14D7-4934-A768-3C85D2B70443}" type="parTrans" cxnId="{E201AAAC-BCB0-49CB-A7FB-D5137DC851E2}">
      <dgm:prSet/>
      <dgm:spPr/>
      <dgm:t>
        <a:bodyPr/>
        <a:lstStyle/>
        <a:p>
          <a:endParaRPr lang="en-US"/>
        </a:p>
      </dgm:t>
    </dgm:pt>
    <dgm:pt modelId="{886C2A87-D558-4B92-9862-8ADDA431CA62}" type="sibTrans" cxnId="{E201AAAC-BCB0-49CB-A7FB-D5137DC851E2}">
      <dgm:prSet/>
      <dgm:spPr/>
      <dgm:t>
        <a:bodyPr/>
        <a:lstStyle/>
        <a:p>
          <a:endParaRPr lang="en-US"/>
        </a:p>
      </dgm:t>
    </dgm:pt>
    <dgm:pt modelId="{4C5FF4B6-A50B-48A0-8FAD-25DEC5B7C224}">
      <dgm:prSet phldrT="[Text]"/>
      <dgm:spPr/>
      <dgm:t>
        <a:bodyPr/>
        <a:lstStyle/>
        <a:p>
          <a:r>
            <a:rPr lang="en-US" dirty="0"/>
            <a:t>Industry	</a:t>
          </a:r>
        </a:p>
      </dgm:t>
    </dgm:pt>
    <dgm:pt modelId="{B26352DC-B3D9-4E9C-898A-9E64A60879BB}" type="parTrans" cxnId="{8F313D9B-A1E0-450C-8F8B-F59F6C37897E}">
      <dgm:prSet/>
      <dgm:spPr/>
      <dgm:t>
        <a:bodyPr/>
        <a:lstStyle/>
        <a:p>
          <a:endParaRPr lang="en-US"/>
        </a:p>
      </dgm:t>
    </dgm:pt>
    <dgm:pt modelId="{809D3502-CA7D-4337-8AA8-7E75FE0C88AD}" type="sibTrans" cxnId="{8F313D9B-A1E0-450C-8F8B-F59F6C37897E}">
      <dgm:prSet/>
      <dgm:spPr/>
      <dgm:t>
        <a:bodyPr/>
        <a:lstStyle/>
        <a:p>
          <a:endParaRPr lang="en-US"/>
        </a:p>
      </dgm:t>
    </dgm:pt>
    <dgm:pt modelId="{65AEC1F2-3E44-4FD7-9E4A-8912786D631C}" type="pres">
      <dgm:prSet presAssocID="{885EEB38-DEF3-4A78-BF45-A84B062A83FE}" presName="linear" presStyleCnt="0">
        <dgm:presLayoutVars>
          <dgm:animLvl val="lvl"/>
          <dgm:resizeHandles val="exact"/>
        </dgm:presLayoutVars>
      </dgm:prSet>
      <dgm:spPr/>
    </dgm:pt>
    <dgm:pt modelId="{C61FD266-F1A3-4D21-BB81-FA309FC5D76C}" type="pres">
      <dgm:prSet presAssocID="{AAE225C1-8C55-4388-BD75-BF31330231C6}" presName="parentText" presStyleLbl="node1" presStyleIdx="0" presStyleCnt="5" custLinFactY="99944" custLinFactNeighborY="100000">
        <dgm:presLayoutVars>
          <dgm:chMax val="0"/>
          <dgm:bulletEnabled val="1"/>
        </dgm:presLayoutVars>
      </dgm:prSet>
      <dgm:spPr/>
    </dgm:pt>
    <dgm:pt modelId="{2300F6E7-9F07-4AFE-A6C3-184ECEF04B66}" type="pres">
      <dgm:prSet presAssocID="{6AB3DBD0-269F-4DC9-AA24-500757BD8D2F}" presName="spacer" presStyleCnt="0"/>
      <dgm:spPr/>
    </dgm:pt>
    <dgm:pt modelId="{01C8BE99-E753-474C-82B1-76FD35728D26}" type="pres">
      <dgm:prSet presAssocID="{86346497-3DB0-43F9-8440-C92F4043B849}" presName="parentText" presStyleLbl="node1" presStyleIdx="1" presStyleCnt="5" custLinFactY="96917" custLinFactNeighborX="134" custLinFactNeighborY="100000">
        <dgm:presLayoutVars>
          <dgm:chMax val="0"/>
          <dgm:bulletEnabled val="1"/>
        </dgm:presLayoutVars>
      </dgm:prSet>
      <dgm:spPr/>
    </dgm:pt>
    <dgm:pt modelId="{10518564-8452-4A9C-AF5A-EFB1A719E5EC}" type="pres">
      <dgm:prSet presAssocID="{531FD167-283C-4995-954D-C325B665D718}" presName="spacer" presStyleCnt="0"/>
      <dgm:spPr/>
    </dgm:pt>
    <dgm:pt modelId="{7C35C366-36AE-45C8-B02B-9989588D3A02}" type="pres">
      <dgm:prSet presAssocID="{3346C33F-11AB-451E-A072-7498EDB35BD8}" presName="parentText" presStyleLbl="node1" presStyleIdx="2" presStyleCnt="5" custLinFactY="96410" custLinFactNeighborY="100000">
        <dgm:presLayoutVars>
          <dgm:chMax val="0"/>
          <dgm:bulletEnabled val="1"/>
        </dgm:presLayoutVars>
      </dgm:prSet>
      <dgm:spPr/>
    </dgm:pt>
    <dgm:pt modelId="{845CA2F4-E4BA-446F-A185-95FAECFD0281}" type="pres">
      <dgm:prSet presAssocID="{E1C582C8-846F-4A97-9C2A-C5895FE0AB73}" presName="spacer" presStyleCnt="0"/>
      <dgm:spPr/>
    </dgm:pt>
    <dgm:pt modelId="{777F3452-408B-4028-8AF7-7AB4F34BB44E}" type="pres">
      <dgm:prSet presAssocID="{B27DC650-3912-476F-AC32-CD634210B17B}" presName="parentText" presStyleLbl="node1" presStyleIdx="3" presStyleCnt="5" custLinFactY="92751" custLinFactNeighborY="100000">
        <dgm:presLayoutVars>
          <dgm:chMax val="0"/>
          <dgm:bulletEnabled val="1"/>
        </dgm:presLayoutVars>
      </dgm:prSet>
      <dgm:spPr/>
    </dgm:pt>
    <dgm:pt modelId="{05F67C7F-5182-4D6A-83D4-D9368B7A9ADA}" type="pres">
      <dgm:prSet presAssocID="{886C2A87-D558-4B92-9862-8ADDA431CA62}" presName="spacer" presStyleCnt="0"/>
      <dgm:spPr/>
    </dgm:pt>
    <dgm:pt modelId="{A4FE1E15-197F-4BD7-B524-E7E25DD43B2D}" type="pres">
      <dgm:prSet presAssocID="{4C5FF4B6-A50B-48A0-8FAD-25DEC5B7C224}" presName="parentText" presStyleLbl="node1" presStyleIdx="4" presStyleCnt="5" custLinFactY="-400000" custLinFactNeighborX="134" custLinFactNeighborY="-403360">
        <dgm:presLayoutVars>
          <dgm:chMax val="0"/>
          <dgm:bulletEnabled val="1"/>
        </dgm:presLayoutVars>
      </dgm:prSet>
      <dgm:spPr/>
    </dgm:pt>
  </dgm:ptLst>
  <dgm:cxnLst>
    <dgm:cxn modelId="{747D1012-2F05-42EE-8DF3-5FC31ACD5140}" srcId="{885EEB38-DEF3-4A78-BF45-A84B062A83FE}" destId="{AAE225C1-8C55-4388-BD75-BF31330231C6}" srcOrd="0" destOrd="0" parTransId="{8F2EFF15-8232-49D1-8F96-6000167F553B}" sibTransId="{6AB3DBD0-269F-4DC9-AA24-500757BD8D2F}"/>
    <dgm:cxn modelId="{A966E93D-71CA-42DD-A51A-F30D4355CD6F}" type="presOf" srcId="{B27DC650-3912-476F-AC32-CD634210B17B}" destId="{777F3452-408B-4028-8AF7-7AB4F34BB44E}" srcOrd="0" destOrd="0" presId="urn:microsoft.com/office/officeart/2005/8/layout/vList2"/>
    <dgm:cxn modelId="{722B9442-DB0A-424C-BCE3-86EFEF4F5C1A}" type="presOf" srcId="{4C5FF4B6-A50B-48A0-8FAD-25DEC5B7C224}" destId="{A4FE1E15-197F-4BD7-B524-E7E25DD43B2D}" srcOrd="0" destOrd="0" presId="urn:microsoft.com/office/officeart/2005/8/layout/vList2"/>
    <dgm:cxn modelId="{DEB5E368-AE40-4DB2-A742-A5764EDCA26A}" type="presOf" srcId="{3346C33F-11AB-451E-A072-7498EDB35BD8}" destId="{7C35C366-36AE-45C8-B02B-9989588D3A02}" srcOrd="0" destOrd="0" presId="urn:microsoft.com/office/officeart/2005/8/layout/vList2"/>
    <dgm:cxn modelId="{B2F5E157-0B9F-4C9E-8E47-2D0DB9502AAD}" type="presOf" srcId="{885EEB38-DEF3-4A78-BF45-A84B062A83FE}" destId="{65AEC1F2-3E44-4FD7-9E4A-8912786D631C}" srcOrd="0" destOrd="0" presId="urn:microsoft.com/office/officeart/2005/8/layout/vList2"/>
    <dgm:cxn modelId="{F8B6069B-6C62-44B6-AE61-AF55D83DD6B8}" srcId="{885EEB38-DEF3-4A78-BF45-A84B062A83FE}" destId="{86346497-3DB0-43F9-8440-C92F4043B849}" srcOrd="1" destOrd="0" parTransId="{190E18FD-D23D-4010-B1D7-04FA1C0FB4B1}" sibTransId="{531FD167-283C-4995-954D-C325B665D718}"/>
    <dgm:cxn modelId="{8F313D9B-A1E0-450C-8F8B-F59F6C37897E}" srcId="{885EEB38-DEF3-4A78-BF45-A84B062A83FE}" destId="{4C5FF4B6-A50B-48A0-8FAD-25DEC5B7C224}" srcOrd="4" destOrd="0" parTransId="{B26352DC-B3D9-4E9C-898A-9E64A60879BB}" sibTransId="{809D3502-CA7D-4337-8AA8-7E75FE0C88AD}"/>
    <dgm:cxn modelId="{E201AAAC-BCB0-49CB-A7FB-D5137DC851E2}" srcId="{885EEB38-DEF3-4A78-BF45-A84B062A83FE}" destId="{B27DC650-3912-476F-AC32-CD634210B17B}" srcOrd="3" destOrd="0" parTransId="{855C6AB4-14D7-4934-A768-3C85D2B70443}" sibTransId="{886C2A87-D558-4B92-9862-8ADDA431CA62}"/>
    <dgm:cxn modelId="{8A7F8BDF-329F-446F-9D73-255026E9DAAB}" type="presOf" srcId="{AAE225C1-8C55-4388-BD75-BF31330231C6}" destId="{C61FD266-F1A3-4D21-BB81-FA309FC5D76C}" srcOrd="0" destOrd="0" presId="urn:microsoft.com/office/officeart/2005/8/layout/vList2"/>
    <dgm:cxn modelId="{FA9B3EE6-2DC1-4811-8A24-D138A2420869}" srcId="{885EEB38-DEF3-4A78-BF45-A84B062A83FE}" destId="{3346C33F-11AB-451E-A072-7498EDB35BD8}" srcOrd="2" destOrd="0" parTransId="{88BE2E17-C2F9-4805-8F44-A3965E6F2411}" sibTransId="{E1C582C8-846F-4A97-9C2A-C5895FE0AB73}"/>
    <dgm:cxn modelId="{A51C3BFD-CC11-4D8F-955A-27DE9519C63B}" type="presOf" srcId="{86346497-3DB0-43F9-8440-C92F4043B849}" destId="{01C8BE99-E753-474C-82B1-76FD35728D26}" srcOrd="0" destOrd="0" presId="urn:microsoft.com/office/officeart/2005/8/layout/vList2"/>
    <dgm:cxn modelId="{6DBE2086-90E7-4492-93E8-CDD6346C4370}" type="presParOf" srcId="{65AEC1F2-3E44-4FD7-9E4A-8912786D631C}" destId="{C61FD266-F1A3-4D21-BB81-FA309FC5D76C}" srcOrd="0" destOrd="0" presId="urn:microsoft.com/office/officeart/2005/8/layout/vList2"/>
    <dgm:cxn modelId="{3FFF8505-BF15-41E2-974D-41D985B8EB68}" type="presParOf" srcId="{65AEC1F2-3E44-4FD7-9E4A-8912786D631C}" destId="{2300F6E7-9F07-4AFE-A6C3-184ECEF04B66}" srcOrd="1" destOrd="0" presId="urn:microsoft.com/office/officeart/2005/8/layout/vList2"/>
    <dgm:cxn modelId="{3C999655-30AB-411E-BB4B-39837C33AD45}" type="presParOf" srcId="{65AEC1F2-3E44-4FD7-9E4A-8912786D631C}" destId="{01C8BE99-E753-474C-82B1-76FD35728D26}" srcOrd="2" destOrd="0" presId="urn:microsoft.com/office/officeart/2005/8/layout/vList2"/>
    <dgm:cxn modelId="{6F223281-4220-4EDC-AA88-2627C51FE17C}" type="presParOf" srcId="{65AEC1F2-3E44-4FD7-9E4A-8912786D631C}" destId="{10518564-8452-4A9C-AF5A-EFB1A719E5EC}" srcOrd="3" destOrd="0" presId="urn:microsoft.com/office/officeart/2005/8/layout/vList2"/>
    <dgm:cxn modelId="{D7AC39B9-399F-4760-97A8-C3ABCCEE0B2C}" type="presParOf" srcId="{65AEC1F2-3E44-4FD7-9E4A-8912786D631C}" destId="{7C35C366-36AE-45C8-B02B-9989588D3A02}" srcOrd="4" destOrd="0" presId="urn:microsoft.com/office/officeart/2005/8/layout/vList2"/>
    <dgm:cxn modelId="{404E2971-2976-493E-B67C-3003046A27E1}" type="presParOf" srcId="{65AEC1F2-3E44-4FD7-9E4A-8912786D631C}" destId="{845CA2F4-E4BA-446F-A185-95FAECFD0281}" srcOrd="5" destOrd="0" presId="urn:microsoft.com/office/officeart/2005/8/layout/vList2"/>
    <dgm:cxn modelId="{EC872798-9B77-4631-B8B6-D7781D50B47C}" type="presParOf" srcId="{65AEC1F2-3E44-4FD7-9E4A-8912786D631C}" destId="{777F3452-408B-4028-8AF7-7AB4F34BB44E}" srcOrd="6" destOrd="0" presId="urn:microsoft.com/office/officeart/2005/8/layout/vList2"/>
    <dgm:cxn modelId="{75EA5D26-ABAE-4BFC-A8C6-6F7AAE91DC6D}" type="presParOf" srcId="{65AEC1F2-3E44-4FD7-9E4A-8912786D631C}" destId="{05F67C7F-5182-4D6A-83D4-D9368B7A9ADA}" srcOrd="7" destOrd="0" presId="urn:microsoft.com/office/officeart/2005/8/layout/vList2"/>
    <dgm:cxn modelId="{A1411C2D-81D7-41B3-8CD8-9453EC866B1A}" type="presParOf" srcId="{65AEC1F2-3E44-4FD7-9E4A-8912786D631C}" destId="{A4FE1E15-197F-4BD7-B524-E7E25DD43B2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810DC6-328F-41F6-8EE0-D3DDE29156B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F57059C-20CE-4559-B99C-1CAF981DB08D}">
      <dgm:prSet/>
      <dgm:spPr/>
      <dgm:t>
        <a:bodyPr/>
        <a:lstStyle/>
        <a:p>
          <a:r>
            <a:rPr lang="en-US"/>
            <a:t>Notice of Arrival is Sent</a:t>
          </a:r>
        </a:p>
      </dgm:t>
    </dgm:pt>
    <dgm:pt modelId="{2796C92E-EB0B-457E-AA43-9B08056D302B}" type="parTrans" cxnId="{792D2A6B-18C3-4BF0-9B2B-7EA4612F07BF}">
      <dgm:prSet/>
      <dgm:spPr/>
      <dgm:t>
        <a:bodyPr/>
        <a:lstStyle/>
        <a:p>
          <a:endParaRPr lang="en-US"/>
        </a:p>
      </dgm:t>
    </dgm:pt>
    <dgm:pt modelId="{43F52BD8-3A49-44E2-BD5D-F16D5D74C6D1}" type="sibTrans" cxnId="{792D2A6B-18C3-4BF0-9B2B-7EA4612F07BF}">
      <dgm:prSet/>
      <dgm:spPr/>
      <dgm:t>
        <a:bodyPr/>
        <a:lstStyle/>
        <a:p>
          <a:endParaRPr lang="en-US"/>
        </a:p>
      </dgm:t>
    </dgm:pt>
    <dgm:pt modelId="{4E954683-B0CE-4C51-BF09-400C985F3EE3}">
      <dgm:prSet/>
      <dgm:spPr/>
      <dgm:t>
        <a:bodyPr/>
        <a:lstStyle/>
        <a:p>
          <a:r>
            <a:rPr lang="en-US"/>
            <a:t>School Places Orders against physical inventory</a:t>
          </a:r>
        </a:p>
      </dgm:t>
    </dgm:pt>
    <dgm:pt modelId="{5C544088-BF61-454A-A55B-0F6F0553F45E}" type="parTrans" cxnId="{589C9235-A4B6-4C4B-B165-4B92DFDA0F33}">
      <dgm:prSet/>
      <dgm:spPr/>
      <dgm:t>
        <a:bodyPr/>
        <a:lstStyle/>
        <a:p>
          <a:endParaRPr lang="en-US"/>
        </a:p>
      </dgm:t>
    </dgm:pt>
    <dgm:pt modelId="{BC22860B-5BAE-45B0-8D23-611F54370127}" type="sibTrans" cxnId="{589C9235-A4B6-4C4B-B165-4B92DFDA0F33}">
      <dgm:prSet/>
      <dgm:spPr/>
      <dgm:t>
        <a:bodyPr/>
        <a:lstStyle/>
        <a:p>
          <a:endParaRPr lang="en-US"/>
        </a:p>
      </dgm:t>
    </dgm:pt>
    <dgm:pt modelId="{B11281DF-1F59-4522-AF60-C784E81121A0}" type="pres">
      <dgm:prSet presAssocID="{D0810DC6-328F-41F6-8EE0-D3DDE29156B5}" presName="linear" presStyleCnt="0">
        <dgm:presLayoutVars>
          <dgm:animLvl val="lvl"/>
          <dgm:resizeHandles val="exact"/>
        </dgm:presLayoutVars>
      </dgm:prSet>
      <dgm:spPr/>
    </dgm:pt>
    <dgm:pt modelId="{43A1B7F8-F8F6-4DD9-8E51-1A612D0A8CFE}" type="pres">
      <dgm:prSet presAssocID="{4F57059C-20CE-4559-B99C-1CAF981DB08D}" presName="parentText" presStyleLbl="node1" presStyleIdx="0" presStyleCnt="2">
        <dgm:presLayoutVars>
          <dgm:chMax val="0"/>
          <dgm:bulletEnabled val="1"/>
        </dgm:presLayoutVars>
      </dgm:prSet>
      <dgm:spPr/>
    </dgm:pt>
    <dgm:pt modelId="{1FAED3E6-8A24-4ACE-A63C-C92D9A192C0F}" type="pres">
      <dgm:prSet presAssocID="{43F52BD8-3A49-44E2-BD5D-F16D5D74C6D1}" presName="spacer" presStyleCnt="0"/>
      <dgm:spPr/>
    </dgm:pt>
    <dgm:pt modelId="{9554E52D-E13E-43C4-BE37-79C3475B48C6}" type="pres">
      <dgm:prSet presAssocID="{4E954683-B0CE-4C51-BF09-400C985F3EE3}" presName="parentText" presStyleLbl="node1" presStyleIdx="1" presStyleCnt="2">
        <dgm:presLayoutVars>
          <dgm:chMax val="0"/>
          <dgm:bulletEnabled val="1"/>
        </dgm:presLayoutVars>
      </dgm:prSet>
      <dgm:spPr/>
    </dgm:pt>
  </dgm:ptLst>
  <dgm:cxnLst>
    <dgm:cxn modelId="{589C9235-A4B6-4C4B-B165-4B92DFDA0F33}" srcId="{D0810DC6-328F-41F6-8EE0-D3DDE29156B5}" destId="{4E954683-B0CE-4C51-BF09-400C985F3EE3}" srcOrd="1" destOrd="0" parTransId="{5C544088-BF61-454A-A55B-0F6F0553F45E}" sibTransId="{BC22860B-5BAE-45B0-8D23-611F54370127}"/>
    <dgm:cxn modelId="{792D2A6B-18C3-4BF0-9B2B-7EA4612F07BF}" srcId="{D0810DC6-328F-41F6-8EE0-D3DDE29156B5}" destId="{4F57059C-20CE-4559-B99C-1CAF981DB08D}" srcOrd="0" destOrd="0" parTransId="{2796C92E-EB0B-457E-AA43-9B08056D302B}" sibTransId="{43F52BD8-3A49-44E2-BD5D-F16D5D74C6D1}"/>
    <dgm:cxn modelId="{A0DFBFA0-9727-4FC0-8339-175852BAF1A0}" type="presOf" srcId="{4E954683-B0CE-4C51-BF09-400C985F3EE3}" destId="{9554E52D-E13E-43C4-BE37-79C3475B48C6}" srcOrd="0" destOrd="0" presId="urn:microsoft.com/office/officeart/2005/8/layout/vList2"/>
    <dgm:cxn modelId="{04F289B6-D210-4587-8289-CCD7113CEB63}" type="presOf" srcId="{4F57059C-20CE-4559-B99C-1CAF981DB08D}" destId="{43A1B7F8-F8F6-4DD9-8E51-1A612D0A8CFE}" srcOrd="0" destOrd="0" presId="urn:microsoft.com/office/officeart/2005/8/layout/vList2"/>
    <dgm:cxn modelId="{453E78F8-93DB-49EC-A7C4-0B9819F18EFB}" type="presOf" srcId="{D0810DC6-328F-41F6-8EE0-D3DDE29156B5}" destId="{B11281DF-1F59-4522-AF60-C784E81121A0}" srcOrd="0" destOrd="0" presId="urn:microsoft.com/office/officeart/2005/8/layout/vList2"/>
    <dgm:cxn modelId="{511C4604-0CB9-481C-87A7-E0939BE95162}" type="presParOf" srcId="{B11281DF-1F59-4522-AF60-C784E81121A0}" destId="{43A1B7F8-F8F6-4DD9-8E51-1A612D0A8CFE}" srcOrd="0" destOrd="0" presId="urn:microsoft.com/office/officeart/2005/8/layout/vList2"/>
    <dgm:cxn modelId="{AFC05C79-ACD4-478F-BCE5-B5CD6A870AA8}" type="presParOf" srcId="{B11281DF-1F59-4522-AF60-C784E81121A0}" destId="{1FAED3E6-8A24-4ACE-A63C-C92D9A192C0F}" srcOrd="1" destOrd="0" presId="urn:microsoft.com/office/officeart/2005/8/layout/vList2"/>
    <dgm:cxn modelId="{FCDFA1AE-84C5-42C8-A26B-E0543E0E6DAC}" type="presParOf" srcId="{B11281DF-1F59-4522-AF60-C784E81121A0}" destId="{9554E52D-E13E-43C4-BE37-79C3475B48C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E1D899-AC64-4892-AF65-EE0A4148E4C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CFD8D90-C14A-4A07-8000-DD71E35C6ED4}">
      <dgm:prSet/>
      <dgm:spPr/>
      <dgm:t>
        <a:bodyPr/>
        <a:lstStyle/>
        <a:p>
          <a:r>
            <a:rPr lang="en-US"/>
            <a:t>Raw Pounds are Processed into End Products</a:t>
          </a:r>
        </a:p>
      </dgm:t>
    </dgm:pt>
    <dgm:pt modelId="{9CE9393B-A0E5-4E38-B0A2-65C49E57CE54}" type="parTrans" cxnId="{A37C9F73-D19D-46F0-9F29-AA2D93533CFA}">
      <dgm:prSet/>
      <dgm:spPr/>
      <dgm:t>
        <a:bodyPr/>
        <a:lstStyle/>
        <a:p>
          <a:endParaRPr lang="en-US"/>
        </a:p>
      </dgm:t>
    </dgm:pt>
    <dgm:pt modelId="{245D1E27-109E-4B53-AC4B-7049F80BD314}" type="sibTrans" cxnId="{A37C9F73-D19D-46F0-9F29-AA2D93533CFA}">
      <dgm:prSet/>
      <dgm:spPr/>
      <dgm:t>
        <a:bodyPr/>
        <a:lstStyle/>
        <a:p>
          <a:endParaRPr lang="en-US"/>
        </a:p>
      </dgm:t>
    </dgm:pt>
    <dgm:pt modelId="{4C94F354-3D91-4FE7-AC9D-B7AC5337F2E0}">
      <dgm:prSet/>
      <dgm:spPr/>
      <dgm:t>
        <a:bodyPr/>
        <a:lstStyle/>
        <a:p>
          <a:r>
            <a:rPr lang="en-US"/>
            <a:t>Products are Shipped to Requested Destination</a:t>
          </a:r>
        </a:p>
      </dgm:t>
    </dgm:pt>
    <dgm:pt modelId="{4BC8FD74-A463-4A07-AE12-FC58EAEEEFFD}" type="parTrans" cxnId="{A5FCBCC8-8D22-45E7-8617-C375B66CEFA0}">
      <dgm:prSet/>
      <dgm:spPr/>
      <dgm:t>
        <a:bodyPr/>
        <a:lstStyle/>
        <a:p>
          <a:endParaRPr lang="en-US"/>
        </a:p>
      </dgm:t>
    </dgm:pt>
    <dgm:pt modelId="{5FBB8AE3-F1D1-4D88-9CC7-0676ED9E450F}" type="sibTrans" cxnId="{A5FCBCC8-8D22-45E7-8617-C375B66CEFA0}">
      <dgm:prSet/>
      <dgm:spPr/>
      <dgm:t>
        <a:bodyPr/>
        <a:lstStyle/>
        <a:p>
          <a:endParaRPr lang="en-US"/>
        </a:p>
      </dgm:t>
    </dgm:pt>
    <dgm:pt modelId="{ECF8F39A-1F5C-4FE6-B858-BC0BC833DF26}">
      <dgm:prSet/>
      <dgm:spPr/>
      <dgm:t>
        <a:bodyPr/>
        <a:lstStyle/>
        <a:p>
          <a:r>
            <a:rPr lang="en-US"/>
            <a:t>Notice of Arrival is Sent by Distributor when Received</a:t>
          </a:r>
        </a:p>
      </dgm:t>
    </dgm:pt>
    <dgm:pt modelId="{4A8F78E4-CF0E-49B8-BC71-4667080B1E96}" type="parTrans" cxnId="{49D74377-9287-4592-BDF5-8230F3203270}">
      <dgm:prSet/>
      <dgm:spPr/>
      <dgm:t>
        <a:bodyPr/>
        <a:lstStyle/>
        <a:p>
          <a:endParaRPr lang="en-US"/>
        </a:p>
      </dgm:t>
    </dgm:pt>
    <dgm:pt modelId="{CA30630B-9A46-4E06-B93B-B1D27454C576}" type="sibTrans" cxnId="{49D74377-9287-4592-BDF5-8230F3203270}">
      <dgm:prSet/>
      <dgm:spPr/>
      <dgm:t>
        <a:bodyPr/>
        <a:lstStyle/>
        <a:p>
          <a:endParaRPr lang="en-US"/>
        </a:p>
      </dgm:t>
    </dgm:pt>
    <dgm:pt modelId="{451178DD-98DA-4CD9-8500-C7A811B0E857}">
      <dgm:prSet/>
      <dgm:spPr/>
      <dgm:t>
        <a:bodyPr/>
        <a:lstStyle/>
        <a:p>
          <a:r>
            <a:rPr lang="en-US"/>
            <a:t>Schools place Orders against Physical Inventory</a:t>
          </a:r>
        </a:p>
      </dgm:t>
    </dgm:pt>
    <dgm:pt modelId="{77C689CD-DA46-4DA1-85A9-3C89244DC972}" type="parTrans" cxnId="{3803A0F8-9CB3-4C7B-B984-F306DE594666}">
      <dgm:prSet/>
      <dgm:spPr/>
      <dgm:t>
        <a:bodyPr/>
        <a:lstStyle/>
        <a:p>
          <a:endParaRPr lang="en-US"/>
        </a:p>
      </dgm:t>
    </dgm:pt>
    <dgm:pt modelId="{835E51C3-91F5-4CD1-9775-610F4ABEF043}" type="sibTrans" cxnId="{3803A0F8-9CB3-4C7B-B984-F306DE594666}">
      <dgm:prSet/>
      <dgm:spPr/>
      <dgm:t>
        <a:bodyPr/>
        <a:lstStyle/>
        <a:p>
          <a:endParaRPr lang="en-US"/>
        </a:p>
      </dgm:t>
    </dgm:pt>
    <dgm:pt modelId="{1BDBDDDF-E46A-4AAE-8D6D-3E2E89244A65}" type="pres">
      <dgm:prSet presAssocID="{1CE1D899-AC64-4892-AF65-EE0A4148E4C2}" presName="linear" presStyleCnt="0">
        <dgm:presLayoutVars>
          <dgm:animLvl val="lvl"/>
          <dgm:resizeHandles val="exact"/>
        </dgm:presLayoutVars>
      </dgm:prSet>
      <dgm:spPr/>
    </dgm:pt>
    <dgm:pt modelId="{D853550E-202E-469E-8137-1BC841C12C05}" type="pres">
      <dgm:prSet presAssocID="{5CFD8D90-C14A-4A07-8000-DD71E35C6ED4}" presName="parentText" presStyleLbl="node1" presStyleIdx="0" presStyleCnt="4">
        <dgm:presLayoutVars>
          <dgm:chMax val="0"/>
          <dgm:bulletEnabled val="1"/>
        </dgm:presLayoutVars>
      </dgm:prSet>
      <dgm:spPr/>
    </dgm:pt>
    <dgm:pt modelId="{CAF1138C-F8EB-4480-8958-B17A09F79D9C}" type="pres">
      <dgm:prSet presAssocID="{245D1E27-109E-4B53-AC4B-7049F80BD314}" presName="spacer" presStyleCnt="0"/>
      <dgm:spPr/>
    </dgm:pt>
    <dgm:pt modelId="{3A5FBA3C-8E54-4A98-B77F-056FB53876A3}" type="pres">
      <dgm:prSet presAssocID="{4C94F354-3D91-4FE7-AC9D-B7AC5337F2E0}" presName="parentText" presStyleLbl="node1" presStyleIdx="1" presStyleCnt="4">
        <dgm:presLayoutVars>
          <dgm:chMax val="0"/>
          <dgm:bulletEnabled val="1"/>
        </dgm:presLayoutVars>
      </dgm:prSet>
      <dgm:spPr/>
    </dgm:pt>
    <dgm:pt modelId="{CF0C82E6-B5AA-41B4-93EB-D2F828F5C0A9}" type="pres">
      <dgm:prSet presAssocID="{5FBB8AE3-F1D1-4D88-9CC7-0676ED9E450F}" presName="spacer" presStyleCnt="0"/>
      <dgm:spPr/>
    </dgm:pt>
    <dgm:pt modelId="{7AA94CC1-1C6E-4F0A-951B-072447E36861}" type="pres">
      <dgm:prSet presAssocID="{ECF8F39A-1F5C-4FE6-B858-BC0BC833DF26}" presName="parentText" presStyleLbl="node1" presStyleIdx="2" presStyleCnt="4">
        <dgm:presLayoutVars>
          <dgm:chMax val="0"/>
          <dgm:bulletEnabled val="1"/>
        </dgm:presLayoutVars>
      </dgm:prSet>
      <dgm:spPr/>
    </dgm:pt>
    <dgm:pt modelId="{C232FDB0-8E1E-4D38-80FB-1D8805BF0C9C}" type="pres">
      <dgm:prSet presAssocID="{CA30630B-9A46-4E06-B93B-B1D27454C576}" presName="spacer" presStyleCnt="0"/>
      <dgm:spPr/>
    </dgm:pt>
    <dgm:pt modelId="{3F25D3DC-02E4-4B80-B645-B12AEB124FDA}" type="pres">
      <dgm:prSet presAssocID="{451178DD-98DA-4CD9-8500-C7A811B0E857}" presName="parentText" presStyleLbl="node1" presStyleIdx="3" presStyleCnt="4">
        <dgm:presLayoutVars>
          <dgm:chMax val="0"/>
          <dgm:bulletEnabled val="1"/>
        </dgm:presLayoutVars>
      </dgm:prSet>
      <dgm:spPr/>
    </dgm:pt>
  </dgm:ptLst>
  <dgm:cxnLst>
    <dgm:cxn modelId="{A8232B37-2997-47ED-9DE3-D81FE27FAADE}" type="presOf" srcId="{1CE1D899-AC64-4892-AF65-EE0A4148E4C2}" destId="{1BDBDDDF-E46A-4AAE-8D6D-3E2E89244A65}" srcOrd="0" destOrd="0" presId="urn:microsoft.com/office/officeart/2005/8/layout/vList2"/>
    <dgm:cxn modelId="{91F13C5D-10F6-49DD-85DB-523AE1CD9270}" type="presOf" srcId="{5CFD8D90-C14A-4A07-8000-DD71E35C6ED4}" destId="{D853550E-202E-469E-8137-1BC841C12C05}" srcOrd="0" destOrd="0" presId="urn:microsoft.com/office/officeart/2005/8/layout/vList2"/>
    <dgm:cxn modelId="{5D3E1A44-39AB-42A9-A90B-3CFB0FE7E019}" type="presOf" srcId="{4C94F354-3D91-4FE7-AC9D-B7AC5337F2E0}" destId="{3A5FBA3C-8E54-4A98-B77F-056FB53876A3}" srcOrd="0" destOrd="0" presId="urn:microsoft.com/office/officeart/2005/8/layout/vList2"/>
    <dgm:cxn modelId="{353F5A66-1101-4344-9493-F4BCBDE84E66}" type="presOf" srcId="{ECF8F39A-1F5C-4FE6-B858-BC0BC833DF26}" destId="{7AA94CC1-1C6E-4F0A-951B-072447E36861}" srcOrd="0" destOrd="0" presId="urn:microsoft.com/office/officeart/2005/8/layout/vList2"/>
    <dgm:cxn modelId="{A37C9F73-D19D-46F0-9F29-AA2D93533CFA}" srcId="{1CE1D899-AC64-4892-AF65-EE0A4148E4C2}" destId="{5CFD8D90-C14A-4A07-8000-DD71E35C6ED4}" srcOrd="0" destOrd="0" parTransId="{9CE9393B-A0E5-4E38-B0A2-65C49E57CE54}" sibTransId="{245D1E27-109E-4B53-AC4B-7049F80BD314}"/>
    <dgm:cxn modelId="{49D74377-9287-4592-BDF5-8230F3203270}" srcId="{1CE1D899-AC64-4892-AF65-EE0A4148E4C2}" destId="{ECF8F39A-1F5C-4FE6-B858-BC0BC833DF26}" srcOrd="2" destOrd="0" parTransId="{4A8F78E4-CF0E-49B8-BC71-4667080B1E96}" sibTransId="{CA30630B-9A46-4E06-B93B-B1D27454C576}"/>
    <dgm:cxn modelId="{AAD0F392-9688-48D5-885C-D23DBD5027D6}" type="presOf" srcId="{451178DD-98DA-4CD9-8500-C7A811B0E857}" destId="{3F25D3DC-02E4-4B80-B645-B12AEB124FDA}" srcOrd="0" destOrd="0" presId="urn:microsoft.com/office/officeart/2005/8/layout/vList2"/>
    <dgm:cxn modelId="{A5FCBCC8-8D22-45E7-8617-C375B66CEFA0}" srcId="{1CE1D899-AC64-4892-AF65-EE0A4148E4C2}" destId="{4C94F354-3D91-4FE7-AC9D-B7AC5337F2E0}" srcOrd="1" destOrd="0" parTransId="{4BC8FD74-A463-4A07-AE12-FC58EAEEEFFD}" sibTransId="{5FBB8AE3-F1D1-4D88-9CC7-0676ED9E450F}"/>
    <dgm:cxn modelId="{3803A0F8-9CB3-4C7B-B984-F306DE594666}" srcId="{1CE1D899-AC64-4892-AF65-EE0A4148E4C2}" destId="{451178DD-98DA-4CD9-8500-C7A811B0E857}" srcOrd="3" destOrd="0" parTransId="{77C689CD-DA46-4DA1-85A9-3C89244DC972}" sibTransId="{835E51C3-91F5-4CD1-9775-610F4ABEF043}"/>
    <dgm:cxn modelId="{BA192B65-4857-41A6-94B1-F735385C0682}" type="presParOf" srcId="{1BDBDDDF-E46A-4AAE-8D6D-3E2E89244A65}" destId="{D853550E-202E-469E-8137-1BC841C12C05}" srcOrd="0" destOrd="0" presId="urn:microsoft.com/office/officeart/2005/8/layout/vList2"/>
    <dgm:cxn modelId="{1A41A0A6-F53D-434C-AC68-50EEA501649F}" type="presParOf" srcId="{1BDBDDDF-E46A-4AAE-8D6D-3E2E89244A65}" destId="{CAF1138C-F8EB-4480-8958-B17A09F79D9C}" srcOrd="1" destOrd="0" presId="urn:microsoft.com/office/officeart/2005/8/layout/vList2"/>
    <dgm:cxn modelId="{47C0866B-94EE-4997-94AE-9E3BA7C796E6}" type="presParOf" srcId="{1BDBDDDF-E46A-4AAE-8D6D-3E2E89244A65}" destId="{3A5FBA3C-8E54-4A98-B77F-056FB53876A3}" srcOrd="2" destOrd="0" presId="urn:microsoft.com/office/officeart/2005/8/layout/vList2"/>
    <dgm:cxn modelId="{778CD5F7-BBA6-4C42-8946-5368F3EAA27A}" type="presParOf" srcId="{1BDBDDDF-E46A-4AAE-8D6D-3E2E89244A65}" destId="{CF0C82E6-B5AA-41B4-93EB-D2F828F5C0A9}" srcOrd="3" destOrd="0" presId="urn:microsoft.com/office/officeart/2005/8/layout/vList2"/>
    <dgm:cxn modelId="{83E5EC56-91E1-41DC-ACCC-E1D30E6AFC21}" type="presParOf" srcId="{1BDBDDDF-E46A-4AAE-8D6D-3E2E89244A65}" destId="{7AA94CC1-1C6E-4F0A-951B-072447E36861}" srcOrd="4" destOrd="0" presId="urn:microsoft.com/office/officeart/2005/8/layout/vList2"/>
    <dgm:cxn modelId="{F27EFA69-DDBD-4CF6-9EE0-665E8C71F5EC}" type="presParOf" srcId="{1BDBDDDF-E46A-4AAE-8D6D-3E2E89244A65}" destId="{C232FDB0-8E1E-4D38-80FB-1D8805BF0C9C}" srcOrd="5" destOrd="0" presId="urn:microsoft.com/office/officeart/2005/8/layout/vList2"/>
    <dgm:cxn modelId="{6D61EFC6-E7C0-4917-8632-D07DCCAA2E32}" type="presParOf" srcId="{1BDBDDDF-E46A-4AAE-8D6D-3E2E89244A65}" destId="{3F25D3DC-02E4-4B80-B645-B12AEB124FD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EDC09-80ED-456E-AA45-E0B8FB74004A}"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3C7768DF-84C2-4408-B87D-050EEC7F4BBE}">
      <dgm:prSet/>
      <dgm:spPr/>
      <dgm:t>
        <a:bodyPr/>
        <a:lstStyle/>
        <a:p>
          <a:r>
            <a:rPr lang="en-US"/>
            <a:t>Purchased From:</a:t>
          </a:r>
        </a:p>
      </dgm:t>
    </dgm:pt>
    <dgm:pt modelId="{5B9C0C2F-534D-4A34-B8CF-9D74CD5CEB57}" type="parTrans" cxnId="{6A695437-273A-425B-A2D4-85BEACE9D61E}">
      <dgm:prSet/>
      <dgm:spPr/>
      <dgm:t>
        <a:bodyPr/>
        <a:lstStyle/>
        <a:p>
          <a:endParaRPr lang="en-US"/>
        </a:p>
      </dgm:t>
    </dgm:pt>
    <dgm:pt modelId="{DBBB6EAD-FBB8-4BD4-8AB1-469D1659425F}" type="sibTrans" cxnId="{6A695437-273A-425B-A2D4-85BEACE9D61E}">
      <dgm:prSet/>
      <dgm:spPr/>
      <dgm:t>
        <a:bodyPr/>
        <a:lstStyle/>
        <a:p>
          <a:endParaRPr lang="en-US"/>
        </a:p>
      </dgm:t>
    </dgm:pt>
    <dgm:pt modelId="{E4BB56CD-BE5E-4A5F-9AD9-90C7CC32A9B1}">
      <dgm:prSet/>
      <dgm:spPr/>
      <dgm:t>
        <a:bodyPr/>
        <a:lstStyle/>
        <a:p>
          <a:r>
            <a:rPr lang="en-US"/>
            <a:t>American Farmers</a:t>
          </a:r>
        </a:p>
      </dgm:t>
    </dgm:pt>
    <dgm:pt modelId="{361E2C1F-87DB-49B2-85B4-444D67E617D5}" type="parTrans" cxnId="{73CB0AF9-B22B-47D6-9FC8-36FC6E7F9113}">
      <dgm:prSet/>
      <dgm:spPr/>
      <dgm:t>
        <a:bodyPr/>
        <a:lstStyle/>
        <a:p>
          <a:endParaRPr lang="en-US"/>
        </a:p>
      </dgm:t>
    </dgm:pt>
    <dgm:pt modelId="{E44CC3EC-60B6-4C6C-A00A-CED967614CBD}" type="sibTrans" cxnId="{73CB0AF9-B22B-47D6-9FC8-36FC6E7F9113}">
      <dgm:prSet/>
      <dgm:spPr/>
      <dgm:t>
        <a:bodyPr/>
        <a:lstStyle/>
        <a:p>
          <a:endParaRPr lang="en-US"/>
        </a:p>
      </dgm:t>
    </dgm:pt>
    <dgm:pt modelId="{73E18B09-2095-445F-A299-3DF2693509A3}">
      <dgm:prSet/>
      <dgm:spPr/>
      <dgm:t>
        <a:bodyPr/>
        <a:lstStyle/>
        <a:p>
          <a:r>
            <a:rPr lang="en-US"/>
            <a:t>Dairymen</a:t>
          </a:r>
        </a:p>
      </dgm:t>
    </dgm:pt>
    <dgm:pt modelId="{1C5C4DE1-A28C-410F-B91E-0559BDF59171}" type="parTrans" cxnId="{0697E580-03F5-4C9A-8362-E9CC06C7F7A6}">
      <dgm:prSet/>
      <dgm:spPr/>
      <dgm:t>
        <a:bodyPr/>
        <a:lstStyle/>
        <a:p>
          <a:endParaRPr lang="en-US"/>
        </a:p>
      </dgm:t>
    </dgm:pt>
    <dgm:pt modelId="{FCE273E4-D720-4EEC-85BE-9818429ECDB6}" type="sibTrans" cxnId="{0697E580-03F5-4C9A-8362-E9CC06C7F7A6}">
      <dgm:prSet/>
      <dgm:spPr/>
      <dgm:t>
        <a:bodyPr/>
        <a:lstStyle/>
        <a:p>
          <a:endParaRPr lang="en-US"/>
        </a:p>
      </dgm:t>
    </dgm:pt>
    <dgm:pt modelId="{FFD7D252-F6D8-4EED-B764-EE39939EF86B}">
      <dgm:prSet/>
      <dgm:spPr/>
      <dgm:t>
        <a:bodyPr/>
        <a:lstStyle/>
        <a:p>
          <a:r>
            <a:rPr lang="en-US"/>
            <a:t>Ranchers</a:t>
          </a:r>
        </a:p>
      </dgm:t>
    </dgm:pt>
    <dgm:pt modelId="{5EB0E668-16F1-42E4-B793-2F99EFDEEDEA}" type="parTrans" cxnId="{5A0681BF-4989-40CA-A9C2-8331B0F26C06}">
      <dgm:prSet/>
      <dgm:spPr/>
      <dgm:t>
        <a:bodyPr/>
        <a:lstStyle/>
        <a:p>
          <a:endParaRPr lang="en-US"/>
        </a:p>
      </dgm:t>
    </dgm:pt>
    <dgm:pt modelId="{D48E241A-DCB9-45C1-8D35-86EF8EBCA5CC}" type="sibTrans" cxnId="{5A0681BF-4989-40CA-A9C2-8331B0F26C06}">
      <dgm:prSet/>
      <dgm:spPr/>
      <dgm:t>
        <a:bodyPr/>
        <a:lstStyle/>
        <a:p>
          <a:endParaRPr lang="en-US"/>
        </a:p>
      </dgm:t>
    </dgm:pt>
    <dgm:pt modelId="{8398C9A8-1F4B-4AE8-87BA-2908655B5013}">
      <dgm:prSet/>
      <dgm:spPr/>
      <dgm:t>
        <a:bodyPr/>
        <a:lstStyle/>
        <a:p>
          <a:r>
            <a:rPr lang="en-US"/>
            <a:t>Fishermen</a:t>
          </a:r>
        </a:p>
      </dgm:t>
    </dgm:pt>
    <dgm:pt modelId="{9AC39EB8-C60F-4968-8921-CAA4B79A61F6}" type="parTrans" cxnId="{1041C898-E06B-4055-B26E-85CC8D890619}">
      <dgm:prSet/>
      <dgm:spPr/>
      <dgm:t>
        <a:bodyPr/>
        <a:lstStyle/>
        <a:p>
          <a:endParaRPr lang="en-US"/>
        </a:p>
      </dgm:t>
    </dgm:pt>
    <dgm:pt modelId="{7DB99001-F721-4903-B478-A871024EFA0F}" type="sibTrans" cxnId="{1041C898-E06B-4055-B26E-85CC8D890619}">
      <dgm:prSet/>
      <dgm:spPr/>
      <dgm:t>
        <a:bodyPr/>
        <a:lstStyle/>
        <a:p>
          <a:endParaRPr lang="en-US"/>
        </a:p>
      </dgm:t>
    </dgm:pt>
    <dgm:pt modelId="{B4FE470C-0AF8-4A9C-A40E-06611DC8DDB5}">
      <dgm:prSet/>
      <dgm:spPr/>
      <dgm:t>
        <a:bodyPr/>
        <a:lstStyle/>
        <a:p>
          <a:r>
            <a:rPr lang="en-US"/>
            <a:t>Support:</a:t>
          </a:r>
        </a:p>
      </dgm:t>
    </dgm:pt>
    <dgm:pt modelId="{92E94169-A621-438B-959F-67627F4DAA63}" type="parTrans" cxnId="{502A6F93-90A2-42DF-9056-24F1AB51867A}">
      <dgm:prSet/>
      <dgm:spPr/>
      <dgm:t>
        <a:bodyPr/>
        <a:lstStyle/>
        <a:p>
          <a:endParaRPr lang="en-US"/>
        </a:p>
      </dgm:t>
    </dgm:pt>
    <dgm:pt modelId="{5B9FD5EB-6921-41EB-AE97-CD9DA12F8D31}" type="sibTrans" cxnId="{502A6F93-90A2-42DF-9056-24F1AB51867A}">
      <dgm:prSet/>
      <dgm:spPr/>
      <dgm:t>
        <a:bodyPr/>
        <a:lstStyle/>
        <a:p>
          <a:endParaRPr lang="en-US"/>
        </a:p>
      </dgm:t>
    </dgm:pt>
    <dgm:pt modelId="{C8F6927A-4F0C-4904-9254-FC6E18944D94}">
      <dgm:prSet/>
      <dgm:spPr/>
      <dgm:t>
        <a:bodyPr/>
        <a:lstStyle/>
        <a:p>
          <a:r>
            <a:rPr lang="en-US"/>
            <a:t>Nutrition Assistance Programs</a:t>
          </a:r>
        </a:p>
      </dgm:t>
    </dgm:pt>
    <dgm:pt modelId="{91F8C301-33F8-4508-8CE8-EDAC26008697}" type="parTrans" cxnId="{53FBE796-94A5-41D0-8954-73EF80281CA7}">
      <dgm:prSet/>
      <dgm:spPr/>
      <dgm:t>
        <a:bodyPr/>
        <a:lstStyle/>
        <a:p>
          <a:endParaRPr lang="en-US"/>
        </a:p>
      </dgm:t>
    </dgm:pt>
    <dgm:pt modelId="{81D9DFEE-177A-446E-9003-692304039E25}" type="sibTrans" cxnId="{53FBE796-94A5-41D0-8954-73EF80281CA7}">
      <dgm:prSet/>
      <dgm:spPr/>
      <dgm:t>
        <a:bodyPr/>
        <a:lstStyle/>
        <a:p>
          <a:endParaRPr lang="en-US"/>
        </a:p>
      </dgm:t>
    </dgm:pt>
    <dgm:pt modelId="{F96311DA-F8FE-47B6-A05A-BBF57157189B}">
      <dgm:prSet/>
      <dgm:spPr/>
      <dgm:t>
        <a:bodyPr/>
        <a:lstStyle/>
        <a:p>
          <a:r>
            <a:rPr lang="en-US"/>
            <a:t>Meal Pattern Requirements</a:t>
          </a:r>
        </a:p>
      </dgm:t>
    </dgm:pt>
    <dgm:pt modelId="{F4B0DA93-E4BE-4433-99A0-9A0011A3A9D8}" type="parTrans" cxnId="{5B312856-C3BA-414B-8732-8246495C1D46}">
      <dgm:prSet/>
      <dgm:spPr/>
      <dgm:t>
        <a:bodyPr/>
        <a:lstStyle/>
        <a:p>
          <a:endParaRPr lang="en-US"/>
        </a:p>
      </dgm:t>
    </dgm:pt>
    <dgm:pt modelId="{ACF94D3B-3279-4C91-93C3-08DE3D03A2C8}" type="sibTrans" cxnId="{5B312856-C3BA-414B-8732-8246495C1D46}">
      <dgm:prSet/>
      <dgm:spPr/>
      <dgm:t>
        <a:bodyPr/>
        <a:lstStyle/>
        <a:p>
          <a:endParaRPr lang="en-US"/>
        </a:p>
      </dgm:t>
    </dgm:pt>
    <dgm:pt modelId="{D12809CC-079F-49F9-87A8-11A53B4F3A02}">
      <dgm:prSet/>
      <dgm:spPr/>
      <dgm:t>
        <a:bodyPr/>
        <a:lstStyle/>
        <a:p>
          <a:r>
            <a:rPr lang="en-US"/>
            <a:t>American Agriculture</a:t>
          </a:r>
        </a:p>
      </dgm:t>
    </dgm:pt>
    <dgm:pt modelId="{1709F399-B5C5-40A9-A506-C39CC4A00D3A}" type="parTrans" cxnId="{21AC7E78-C4FC-4E75-BAA2-3CD93ED75DDF}">
      <dgm:prSet/>
      <dgm:spPr/>
      <dgm:t>
        <a:bodyPr/>
        <a:lstStyle/>
        <a:p>
          <a:endParaRPr lang="en-US"/>
        </a:p>
      </dgm:t>
    </dgm:pt>
    <dgm:pt modelId="{3DD9940E-640F-49DD-98D4-1B20951AF922}" type="sibTrans" cxnId="{21AC7E78-C4FC-4E75-BAA2-3CD93ED75DDF}">
      <dgm:prSet/>
      <dgm:spPr/>
      <dgm:t>
        <a:bodyPr/>
        <a:lstStyle/>
        <a:p>
          <a:endParaRPr lang="en-US"/>
        </a:p>
      </dgm:t>
    </dgm:pt>
    <dgm:pt modelId="{CC51D893-779D-4C64-B74D-CDF45185D2FE}">
      <dgm:prSet/>
      <dgm:spPr/>
      <dgm:t>
        <a:bodyPr/>
        <a:lstStyle/>
        <a:p>
          <a:r>
            <a:rPr lang="en-US"/>
            <a:t>Source:</a:t>
          </a:r>
        </a:p>
      </dgm:t>
    </dgm:pt>
    <dgm:pt modelId="{CF95D78D-83E5-4B42-BC99-11FBE936F61B}" type="parTrans" cxnId="{6EE9CD47-4582-4336-9B0D-4804CF63F4F6}">
      <dgm:prSet/>
      <dgm:spPr/>
      <dgm:t>
        <a:bodyPr/>
        <a:lstStyle/>
        <a:p>
          <a:endParaRPr lang="en-US"/>
        </a:p>
      </dgm:t>
    </dgm:pt>
    <dgm:pt modelId="{FF20457C-EF51-4349-8493-C3D13455524A}" type="sibTrans" cxnId="{6EE9CD47-4582-4336-9B0D-4804CF63F4F6}">
      <dgm:prSet/>
      <dgm:spPr/>
      <dgm:t>
        <a:bodyPr/>
        <a:lstStyle/>
        <a:p>
          <a:endParaRPr lang="en-US"/>
        </a:p>
      </dgm:t>
    </dgm:pt>
    <dgm:pt modelId="{BC1FF47A-9C4F-4778-8541-3CB365DED0DD}">
      <dgm:prSet/>
      <dgm:spPr/>
      <dgm:t>
        <a:bodyPr/>
        <a:lstStyle/>
        <a:p>
          <a:r>
            <a:rPr lang="en-US"/>
            <a:t>100% Domestic</a:t>
          </a:r>
        </a:p>
      </dgm:t>
    </dgm:pt>
    <dgm:pt modelId="{E3DAB5EE-00EE-4DFC-8823-2025B359C1C8}" type="parTrans" cxnId="{8CB05B18-BFAA-4522-A576-5BA4D2986D33}">
      <dgm:prSet/>
      <dgm:spPr/>
      <dgm:t>
        <a:bodyPr/>
        <a:lstStyle/>
        <a:p>
          <a:endParaRPr lang="en-US"/>
        </a:p>
      </dgm:t>
    </dgm:pt>
    <dgm:pt modelId="{FE54686F-6773-4153-96E5-5EA9540E627D}" type="sibTrans" cxnId="{8CB05B18-BFAA-4522-A576-5BA4D2986D33}">
      <dgm:prSet/>
      <dgm:spPr/>
      <dgm:t>
        <a:bodyPr/>
        <a:lstStyle/>
        <a:p>
          <a:endParaRPr lang="en-US"/>
        </a:p>
      </dgm:t>
    </dgm:pt>
    <dgm:pt modelId="{8B2C1608-6BB1-40EE-AADC-B8F9CBEEE203}" type="pres">
      <dgm:prSet presAssocID="{7E0EDC09-80ED-456E-AA45-E0B8FB74004A}" presName="linear" presStyleCnt="0">
        <dgm:presLayoutVars>
          <dgm:dir/>
          <dgm:animLvl val="lvl"/>
          <dgm:resizeHandles val="exact"/>
        </dgm:presLayoutVars>
      </dgm:prSet>
      <dgm:spPr/>
    </dgm:pt>
    <dgm:pt modelId="{B7DEC60C-A072-461E-B31C-6973D16DB421}" type="pres">
      <dgm:prSet presAssocID="{3C7768DF-84C2-4408-B87D-050EEC7F4BBE}" presName="parentLin" presStyleCnt="0"/>
      <dgm:spPr/>
    </dgm:pt>
    <dgm:pt modelId="{D1F9AEBD-4E0B-4BB4-835A-FCE6F8210A46}" type="pres">
      <dgm:prSet presAssocID="{3C7768DF-84C2-4408-B87D-050EEC7F4BBE}" presName="parentLeftMargin" presStyleLbl="node1" presStyleIdx="0" presStyleCnt="3"/>
      <dgm:spPr/>
    </dgm:pt>
    <dgm:pt modelId="{B937D460-6EB8-4DED-AB94-CF39D780B36B}" type="pres">
      <dgm:prSet presAssocID="{3C7768DF-84C2-4408-B87D-050EEC7F4BBE}" presName="parentText" presStyleLbl="node1" presStyleIdx="0" presStyleCnt="3">
        <dgm:presLayoutVars>
          <dgm:chMax val="0"/>
          <dgm:bulletEnabled val="1"/>
        </dgm:presLayoutVars>
      </dgm:prSet>
      <dgm:spPr/>
    </dgm:pt>
    <dgm:pt modelId="{D70A40B2-95E4-4E30-BE4C-F87591645362}" type="pres">
      <dgm:prSet presAssocID="{3C7768DF-84C2-4408-B87D-050EEC7F4BBE}" presName="negativeSpace" presStyleCnt="0"/>
      <dgm:spPr/>
    </dgm:pt>
    <dgm:pt modelId="{96825349-7C3F-4A93-8A36-BE8DBFE1AC63}" type="pres">
      <dgm:prSet presAssocID="{3C7768DF-84C2-4408-B87D-050EEC7F4BBE}" presName="childText" presStyleLbl="conFgAcc1" presStyleIdx="0" presStyleCnt="3">
        <dgm:presLayoutVars>
          <dgm:bulletEnabled val="1"/>
        </dgm:presLayoutVars>
      </dgm:prSet>
      <dgm:spPr/>
    </dgm:pt>
    <dgm:pt modelId="{A3F277BB-E964-4ECE-A3D0-64362BCF4114}" type="pres">
      <dgm:prSet presAssocID="{DBBB6EAD-FBB8-4BD4-8AB1-469D1659425F}" presName="spaceBetweenRectangles" presStyleCnt="0"/>
      <dgm:spPr/>
    </dgm:pt>
    <dgm:pt modelId="{5FC18CA8-EE20-4CBF-AC7E-70295EEC0784}" type="pres">
      <dgm:prSet presAssocID="{B4FE470C-0AF8-4A9C-A40E-06611DC8DDB5}" presName="parentLin" presStyleCnt="0"/>
      <dgm:spPr/>
    </dgm:pt>
    <dgm:pt modelId="{B5938AE9-7763-4DB3-80BF-FA3FBE750723}" type="pres">
      <dgm:prSet presAssocID="{B4FE470C-0AF8-4A9C-A40E-06611DC8DDB5}" presName="parentLeftMargin" presStyleLbl="node1" presStyleIdx="0" presStyleCnt="3"/>
      <dgm:spPr/>
    </dgm:pt>
    <dgm:pt modelId="{668E5043-A7D1-4359-8E09-82250552B5F2}" type="pres">
      <dgm:prSet presAssocID="{B4FE470C-0AF8-4A9C-A40E-06611DC8DDB5}" presName="parentText" presStyleLbl="node1" presStyleIdx="1" presStyleCnt="3">
        <dgm:presLayoutVars>
          <dgm:chMax val="0"/>
          <dgm:bulletEnabled val="1"/>
        </dgm:presLayoutVars>
      </dgm:prSet>
      <dgm:spPr/>
    </dgm:pt>
    <dgm:pt modelId="{EC3DFDE3-4D98-433B-B245-89FA5029D5BA}" type="pres">
      <dgm:prSet presAssocID="{B4FE470C-0AF8-4A9C-A40E-06611DC8DDB5}" presName="negativeSpace" presStyleCnt="0"/>
      <dgm:spPr/>
    </dgm:pt>
    <dgm:pt modelId="{2C28F94A-9E73-40BB-BF76-5C6B4F47855A}" type="pres">
      <dgm:prSet presAssocID="{B4FE470C-0AF8-4A9C-A40E-06611DC8DDB5}" presName="childText" presStyleLbl="conFgAcc1" presStyleIdx="1" presStyleCnt="3">
        <dgm:presLayoutVars>
          <dgm:bulletEnabled val="1"/>
        </dgm:presLayoutVars>
      </dgm:prSet>
      <dgm:spPr/>
    </dgm:pt>
    <dgm:pt modelId="{625C1ADC-81B4-4AC5-B466-93241EF2BE81}" type="pres">
      <dgm:prSet presAssocID="{5B9FD5EB-6921-41EB-AE97-CD9DA12F8D31}" presName="spaceBetweenRectangles" presStyleCnt="0"/>
      <dgm:spPr/>
    </dgm:pt>
    <dgm:pt modelId="{143B210C-BB49-4E96-984A-455E924D48F8}" type="pres">
      <dgm:prSet presAssocID="{CC51D893-779D-4C64-B74D-CDF45185D2FE}" presName="parentLin" presStyleCnt="0"/>
      <dgm:spPr/>
    </dgm:pt>
    <dgm:pt modelId="{CD02D79C-FFC3-4A4F-8E1E-D044A8348E87}" type="pres">
      <dgm:prSet presAssocID="{CC51D893-779D-4C64-B74D-CDF45185D2FE}" presName="parentLeftMargin" presStyleLbl="node1" presStyleIdx="1" presStyleCnt="3"/>
      <dgm:spPr/>
    </dgm:pt>
    <dgm:pt modelId="{145FD32D-D3A4-4791-8C27-E5E9ABCB66C8}" type="pres">
      <dgm:prSet presAssocID="{CC51D893-779D-4C64-B74D-CDF45185D2FE}" presName="parentText" presStyleLbl="node1" presStyleIdx="2" presStyleCnt="3">
        <dgm:presLayoutVars>
          <dgm:chMax val="0"/>
          <dgm:bulletEnabled val="1"/>
        </dgm:presLayoutVars>
      </dgm:prSet>
      <dgm:spPr/>
    </dgm:pt>
    <dgm:pt modelId="{08F116C5-5960-4C96-8FCB-5378DC4BFB72}" type="pres">
      <dgm:prSet presAssocID="{CC51D893-779D-4C64-B74D-CDF45185D2FE}" presName="negativeSpace" presStyleCnt="0"/>
      <dgm:spPr/>
    </dgm:pt>
    <dgm:pt modelId="{4EDC0922-FADD-4287-BC0C-520CC8D85594}" type="pres">
      <dgm:prSet presAssocID="{CC51D893-779D-4C64-B74D-CDF45185D2FE}" presName="childText" presStyleLbl="conFgAcc1" presStyleIdx="2" presStyleCnt="3">
        <dgm:presLayoutVars>
          <dgm:bulletEnabled val="1"/>
        </dgm:presLayoutVars>
      </dgm:prSet>
      <dgm:spPr/>
    </dgm:pt>
  </dgm:ptLst>
  <dgm:cxnLst>
    <dgm:cxn modelId="{CB62010B-3691-47F7-A5CA-BD9F69B87875}" type="presOf" srcId="{BC1FF47A-9C4F-4778-8541-3CB365DED0DD}" destId="{4EDC0922-FADD-4287-BC0C-520CC8D85594}" srcOrd="0" destOrd="0" presId="urn:microsoft.com/office/officeart/2005/8/layout/list1"/>
    <dgm:cxn modelId="{E8CF720E-9B7B-4D23-B476-67FFABA5F542}" type="presOf" srcId="{73E18B09-2095-445F-A299-3DF2693509A3}" destId="{96825349-7C3F-4A93-8A36-BE8DBFE1AC63}" srcOrd="0" destOrd="1" presId="urn:microsoft.com/office/officeart/2005/8/layout/list1"/>
    <dgm:cxn modelId="{8CB05B18-BFAA-4522-A576-5BA4D2986D33}" srcId="{CC51D893-779D-4C64-B74D-CDF45185D2FE}" destId="{BC1FF47A-9C4F-4778-8541-3CB365DED0DD}" srcOrd="0" destOrd="0" parTransId="{E3DAB5EE-00EE-4DFC-8823-2025B359C1C8}" sibTransId="{FE54686F-6773-4153-96E5-5EA9540E627D}"/>
    <dgm:cxn modelId="{6A695437-273A-425B-A2D4-85BEACE9D61E}" srcId="{7E0EDC09-80ED-456E-AA45-E0B8FB74004A}" destId="{3C7768DF-84C2-4408-B87D-050EEC7F4BBE}" srcOrd="0" destOrd="0" parTransId="{5B9C0C2F-534D-4A34-B8CF-9D74CD5CEB57}" sibTransId="{DBBB6EAD-FBB8-4BD4-8AB1-469D1659425F}"/>
    <dgm:cxn modelId="{6EE9CD47-4582-4336-9B0D-4804CF63F4F6}" srcId="{7E0EDC09-80ED-456E-AA45-E0B8FB74004A}" destId="{CC51D893-779D-4C64-B74D-CDF45185D2FE}" srcOrd="2" destOrd="0" parTransId="{CF95D78D-83E5-4B42-BC99-11FBE936F61B}" sibTransId="{FF20457C-EF51-4349-8493-C3D13455524A}"/>
    <dgm:cxn modelId="{766AB468-EC16-4DE7-B548-54A204F0D14C}" type="presOf" srcId="{F96311DA-F8FE-47B6-A05A-BBF57157189B}" destId="{2C28F94A-9E73-40BB-BF76-5C6B4F47855A}" srcOrd="0" destOrd="1" presId="urn:microsoft.com/office/officeart/2005/8/layout/list1"/>
    <dgm:cxn modelId="{5B312856-C3BA-414B-8732-8246495C1D46}" srcId="{B4FE470C-0AF8-4A9C-A40E-06611DC8DDB5}" destId="{F96311DA-F8FE-47B6-A05A-BBF57157189B}" srcOrd="1" destOrd="0" parTransId="{F4B0DA93-E4BE-4433-99A0-9A0011A3A9D8}" sibTransId="{ACF94D3B-3279-4C91-93C3-08DE3D03A2C8}"/>
    <dgm:cxn modelId="{21AC7E78-C4FC-4E75-BAA2-3CD93ED75DDF}" srcId="{B4FE470C-0AF8-4A9C-A40E-06611DC8DDB5}" destId="{D12809CC-079F-49F9-87A8-11A53B4F3A02}" srcOrd="2" destOrd="0" parTransId="{1709F399-B5C5-40A9-A506-C39CC4A00D3A}" sibTransId="{3DD9940E-640F-49DD-98D4-1B20951AF922}"/>
    <dgm:cxn modelId="{C56E1A7A-21C1-4EDF-8F77-1A6549BD0757}" type="presOf" srcId="{3C7768DF-84C2-4408-B87D-050EEC7F4BBE}" destId="{B937D460-6EB8-4DED-AB94-CF39D780B36B}" srcOrd="1" destOrd="0" presId="urn:microsoft.com/office/officeart/2005/8/layout/list1"/>
    <dgm:cxn modelId="{0697E580-03F5-4C9A-8362-E9CC06C7F7A6}" srcId="{3C7768DF-84C2-4408-B87D-050EEC7F4BBE}" destId="{73E18B09-2095-445F-A299-3DF2693509A3}" srcOrd="1" destOrd="0" parTransId="{1C5C4DE1-A28C-410F-B91E-0559BDF59171}" sibTransId="{FCE273E4-D720-4EEC-85BE-9818429ECDB6}"/>
    <dgm:cxn modelId="{F888DA82-C330-495E-BE9A-6134DED301AD}" type="presOf" srcId="{E4BB56CD-BE5E-4A5F-9AD9-90C7CC32A9B1}" destId="{96825349-7C3F-4A93-8A36-BE8DBFE1AC63}" srcOrd="0" destOrd="0" presId="urn:microsoft.com/office/officeart/2005/8/layout/list1"/>
    <dgm:cxn modelId="{78AF268A-CEC9-430C-9BFA-E637F55A7152}" type="presOf" srcId="{FFD7D252-F6D8-4EED-B764-EE39939EF86B}" destId="{96825349-7C3F-4A93-8A36-BE8DBFE1AC63}" srcOrd="0" destOrd="2" presId="urn:microsoft.com/office/officeart/2005/8/layout/list1"/>
    <dgm:cxn modelId="{502A6F93-90A2-42DF-9056-24F1AB51867A}" srcId="{7E0EDC09-80ED-456E-AA45-E0B8FB74004A}" destId="{B4FE470C-0AF8-4A9C-A40E-06611DC8DDB5}" srcOrd="1" destOrd="0" parTransId="{92E94169-A621-438B-959F-67627F4DAA63}" sibTransId="{5B9FD5EB-6921-41EB-AE97-CD9DA12F8D31}"/>
    <dgm:cxn modelId="{5B685993-2C36-4529-98BF-F9F0DA09EE7A}" type="presOf" srcId="{B4FE470C-0AF8-4A9C-A40E-06611DC8DDB5}" destId="{B5938AE9-7763-4DB3-80BF-FA3FBE750723}" srcOrd="0" destOrd="0" presId="urn:microsoft.com/office/officeart/2005/8/layout/list1"/>
    <dgm:cxn modelId="{53FBE796-94A5-41D0-8954-73EF80281CA7}" srcId="{B4FE470C-0AF8-4A9C-A40E-06611DC8DDB5}" destId="{C8F6927A-4F0C-4904-9254-FC6E18944D94}" srcOrd="0" destOrd="0" parTransId="{91F8C301-33F8-4508-8CE8-EDAC26008697}" sibTransId="{81D9DFEE-177A-446E-9003-692304039E25}"/>
    <dgm:cxn modelId="{1041C898-E06B-4055-B26E-85CC8D890619}" srcId="{3C7768DF-84C2-4408-B87D-050EEC7F4BBE}" destId="{8398C9A8-1F4B-4AE8-87BA-2908655B5013}" srcOrd="3" destOrd="0" parTransId="{9AC39EB8-C60F-4968-8921-CAA4B79A61F6}" sibTransId="{7DB99001-F721-4903-B478-A871024EFA0F}"/>
    <dgm:cxn modelId="{E19C39AA-F14E-4D10-886C-D9ADC8FCD9AC}" type="presOf" srcId="{7E0EDC09-80ED-456E-AA45-E0B8FB74004A}" destId="{8B2C1608-6BB1-40EE-AADC-B8F9CBEEE203}" srcOrd="0" destOrd="0" presId="urn:microsoft.com/office/officeart/2005/8/layout/list1"/>
    <dgm:cxn modelId="{5A0681BF-4989-40CA-A9C2-8331B0F26C06}" srcId="{3C7768DF-84C2-4408-B87D-050EEC7F4BBE}" destId="{FFD7D252-F6D8-4EED-B764-EE39939EF86B}" srcOrd="2" destOrd="0" parTransId="{5EB0E668-16F1-42E4-B793-2F99EFDEEDEA}" sibTransId="{D48E241A-DCB9-45C1-8D35-86EF8EBCA5CC}"/>
    <dgm:cxn modelId="{2A8344C0-98C5-43E2-A020-12FDC86B43F1}" type="presOf" srcId="{8398C9A8-1F4B-4AE8-87BA-2908655B5013}" destId="{96825349-7C3F-4A93-8A36-BE8DBFE1AC63}" srcOrd="0" destOrd="3" presId="urn:microsoft.com/office/officeart/2005/8/layout/list1"/>
    <dgm:cxn modelId="{D54A44CF-9D66-4CD1-AC72-4C183B5881ED}" type="presOf" srcId="{CC51D893-779D-4C64-B74D-CDF45185D2FE}" destId="{145FD32D-D3A4-4791-8C27-E5E9ABCB66C8}" srcOrd="1" destOrd="0" presId="urn:microsoft.com/office/officeart/2005/8/layout/list1"/>
    <dgm:cxn modelId="{F588BDE0-73AF-45BA-93F2-C72CE31A155A}" type="presOf" srcId="{D12809CC-079F-49F9-87A8-11A53B4F3A02}" destId="{2C28F94A-9E73-40BB-BF76-5C6B4F47855A}" srcOrd="0" destOrd="2" presId="urn:microsoft.com/office/officeart/2005/8/layout/list1"/>
    <dgm:cxn modelId="{66ED6DEC-0E6E-450B-859F-21F02E3BD0B7}" type="presOf" srcId="{B4FE470C-0AF8-4A9C-A40E-06611DC8DDB5}" destId="{668E5043-A7D1-4359-8E09-82250552B5F2}" srcOrd="1" destOrd="0" presId="urn:microsoft.com/office/officeart/2005/8/layout/list1"/>
    <dgm:cxn modelId="{9EBB72ED-219B-4F0B-BD21-77ABFDD3C536}" type="presOf" srcId="{C8F6927A-4F0C-4904-9254-FC6E18944D94}" destId="{2C28F94A-9E73-40BB-BF76-5C6B4F47855A}" srcOrd="0" destOrd="0" presId="urn:microsoft.com/office/officeart/2005/8/layout/list1"/>
    <dgm:cxn modelId="{2EBB42F7-DDE4-4DDC-B01A-DB6FE1E0F999}" type="presOf" srcId="{CC51D893-779D-4C64-B74D-CDF45185D2FE}" destId="{CD02D79C-FFC3-4A4F-8E1E-D044A8348E87}" srcOrd="0" destOrd="0" presId="urn:microsoft.com/office/officeart/2005/8/layout/list1"/>
    <dgm:cxn modelId="{73CB0AF9-B22B-47D6-9FC8-36FC6E7F9113}" srcId="{3C7768DF-84C2-4408-B87D-050EEC7F4BBE}" destId="{E4BB56CD-BE5E-4A5F-9AD9-90C7CC32A9B1}" srcOrd="0" destOrd="0" parTransId="{361E2C1F-87DB-49B2-85B4-444D67E617D5}" sibTransId="{E44CC3EC-60B6-4C6C-A00A-CED967614CBD}"/>
    <dgm:cxn modelId="{CBA30DFD-9EEF-4CF3-BBA1-B5F586BF4FF3}" type="presOf" srcId="{3C7768DF-84C2-4408-B87D-050EEC7F4BBE}" destId="{D1F9AEBD-4E0B-4BB4-835A-FCE6F8210A46}" srcOrd="0" destOrd="0" presId="urn:microsoft.com/office/officeart/2005/8/layout/list1"/>
    <dgm:cxn modelId="{8B9BE141-2721-4E24-BCA6-CD5BE6C2C221}" type="presParOf" srcId="{8B2C1608-6BB1-40EE-AADC-B8F9CBEEE203}" destId="{B7DEC60C-A072-461E-B31C-6973D16DB421}" srcOrd="0" destOrd="0" presId="urn:microsoft.com/office/officeart/2005/8/layout/list1"/>
    <dgm:cxn modelId="{A4EC11FB-CE0C-4E97-9C5D-AAFCA1A528A4}" type="presParOf" srcId="{B7DEC60C-A072-461E-B31C-6973D16DB421}" destId="{D1F9AEBD-4E0B-4BB4-835A-FCE6F8210A46}" srcOrd="0" destOrd="0" presId="urn:microsoft.com/office/officeart/2005/8/layout/list1"/>
    <dgm:cxn modelId="{D48C08E5-E276-4256-8FE9-B7131D4142C8}" type="presParOf" srcId="{B7DEC60C-A072-461E-B31C-6973D16DB421}" destId="{B937D460-6EB8-4DED-AB94-CF39D780B36B}" srcOrd="1" destOrd="0" presId="urn:microsoft.com/office/officeart/2005/8/layout/list1"/>
    <dgm:cxn modelId="{B6F52CBE-3CF7-4DFC-A7C8-EA768CEEC313}" type="presParOf" srcId="{8B2C1608-6BB1-40EE-AADC-B8F9CBEEE203}" destId="{D70A40B2-95E4-4E30-BE4C-F87591645362}" srcOrd="1" destOrd="0" presId="urn:microsoft.com/office/officeart/2005/8/layout/list1"/>
    <dgm:cxn modelId="{913D80B4-CA56-4F45-87AE-B64A8E588E4E}" type="presParOf" srcId="{8B2C1608-6BB1-40EE-AADC-B8F9CBEEE203}" destId="{96825349-7C3F-4A93-8A36-BE8DBFE1AC63}" srcOrd="2" destOrd="0" presId="urn:microsoft.com/office/officeart/2005/8/layout/list1"/>
    <dgm:cxn modelId="{86BC7B60-47F2-4222-A892-699DFB2DB03D}" type="presParOf" srcId="{8B2C1608-6BB1-40EE-AADC-B8F9CBEEE203}" destId="{A3F277BB-E964-4ECE-A3D0-64362BCF4114}" srcOrd="3" destOrd="0" presId="urn:microsoft.com/office/officeart/2005/8/layout/list1"/>
    <dgm:cxn modelId="{78A6480F-EB76-48D9-902D-C07346FDC9D2}" type="presParOf" srcId="{8B2C1608-6BB1-40EE-AADC-B8F9CBEEE203}" destId="{5FC18CA8-EE20-4CBF-AC7E-70295EEC0784}" srcOrd="4" destOrd="0" presId="urn:microsoft.com/office/officeart/2005/8/layout/list1"/>
    <dgm:cxn modelId="{6DA9E8E8-651F-454C-8CA6-18A6DF530AF5}" type="presParOf" srcId="{5FC18CA8-EE20-4CBF-AC7E-70295EEC0784}" destId="{B5938AE9-7763-4DB3-80BF-FA3FBE750723}" srcOrd="0" destOrd="0" presId="urn:microsoft.com/office/officeart/2005/8/layout/list1"/>
    <dgm:cxn modelId="{ED96009D-6533-411D-90B2-3A74355B84B5}" type="presParOf" srcId="{5FC18CA8-EE20-4CBF-AC7E-70295EEC0784}" destId="{668E5043-A7D1-4359-8E09-82250552B5F2}" srcOrd="1" destOrd="0" presId="urn:microsoft.com/office/officeart/2005/8/layout/list1"/>
    <dgm:cxn modelId="{ADF10191-BBAB-40AF-A90B-EDE5CEF9C266}" type="presParOf" srcId="{8B2C1608-6BB1-40EE-AADC-B8F9CBEEE203}" destId="{EC3DFDE3-4D98-433B-B245-89FA5029D5BA}" srcOrd="5" destOrd="0" presId="urn:microsoft.com/office/officeart/2005/8/layout/list1"/>
    <dgm:cxn modelId="{3A91DD44-5E6A-4FC4-AC97-F35BA7DBD207}" type="presParOf" srcId="{8B2C1608-6BB1-40EE-AADC-B8F9CBEEE203}" destId="{2C28F94A-9E73-40BB-BF76-5C6B4F47855A}" srcOrd="6" destOrd="0" presId="urn:microsoft.com/office/officeart/2005/8/layout/list1"/>
    <dgm:cxn modelId="{2EE63B32-50BC-40F2-9B28-AAE54CF1CF07}" type="presParOf" srcId="{8B2C1608-6BB1-40EE-AADC-B8F9CBEEE203}" destId="{625C1ADC-81B4-4AC5-B466-93241EF2BE81}" srcOrd="7" destOrd="0" presId="urn:microsoft.com/office/officeart/2005/8/layout/list1"/>
    <dgm:cxn modelId="{0E2EE11E-4B72-4728-A6E9-330BB56CE8AF}" type="presParOf" srcId="{8B2C1608-6BB1-40EE-AADC-B8F9CBEEE203}" destId="{143B210C-BB49-4E96-984A-455E924D48F8}" srcOrd="8" destOrd="0" presId="urn:microsoft.com/office/officeart/2005/8/layout/list1"/>
    <dgm:cxn modelId="{0712C1D3-1864-4FB5-B9CD-E208CCFF3B40}" type="presParOf" srcId="{143B210C-BB49-4E96-984A-455E924D48F8}" destId="{CD02D79C-FFC3-4A4F-8E1E-D044A8348E87}" srcOrd="0" destOrd="0" presId="urn:microsoft.com/office/officeart/2005/8/layout/list1"/>
    <dgm:cxn modelId="{58563C79-3E53-49A0-93C9-36B05C74CE10}" type="presParOf" srcId="{143B210C-BB49-4E96-984A-455E924D48F8}" destId="{145FD32D-D3A4-4791-8C27-E5E9ABCB66C8}" srcOrd="1" destOrd="0" presId="urn:microsoft.com/office/officeart/2005/8/layout/list1"/>
    <dgm:cxn modelId="{9002A201-7AB8-4D6B-B148-F9D05A6C1AD8}" type="presParOf" srcId="{8B2C1608-6BB1-40EE-AADC-B8F9CBEEE203}" destId="{08F116C5-5960-4C96-8FCB-5378DC4BFB72}" srcOrd="9" destOrd="0" presId="urn:microsoft.com/office/officeart/2005/8/layout/list1"/>
    <dgm:cxn modelId="{D64ED257-6B14-48D6-AD11-003061082A38}" type="presParOf" srcId="{8B2C1608-6BB1-40EE-AADC-B8F9CBEEE203}" destId="{4EDC0922-FADD-4287-BC0C-520CC8D8559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5646ED-46F1-4E03-B9E6-A6F3BDA743E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BB7D684-B590-4284-8804-B5042F3A7261}">
      <dgm:prSet/>
      <dgm:spPr/>
      <dgm:t>
        <a:bodyPr/>
        <a:lstStyle/>
        <a:p>
          <a:r>
            <a:rPr lang="en-US"/>
            <a:t>USDA generates their food available lists</a:t>
          </a:r>
        </a:p>
      </dgm:t>
    </dgm:pt>
    <dgm:pt modelId="{E89A8CAD-C3D4-44C6-A3F3-3240C6E5124E}" type="parTrans" cxnId="{774858AB-0ECB-4C5A-BBF9-29D2A7636629}">
      <dgm:prSet/>
      <dgm:spPr/>
      <dgm:t>
        <a:bodyPr/>
        <a:lstStyle/>
        <a:p>
          <a:endParaRPr lang="en-US"/>
        </a:p>
      </dgm:t>
    </dgm:pt>
    <dgm:pt modelId="{D1ED25FE-D241-4672-9F89-BD2EC330A0EB}" type="sibTrans" cxnId="{774858AB-0ECB-4C5A-BBF9-29D2A7636629}">
      <dgm:prSet/>
      <dgm:spPr/>
      <dgm:t>
        <a:bodyPr/>
        <a:lstStyle/>
        <a:p>
          <a:endParaRPr lang="en-US"/>
        </a:p>
      </dgm:t>
    </dgm:pt>
    <dgm:pt modelId="{348E68D3-2FD1-477E-8C07-9284FDEBBC3E}">
      <dgm:prSet/>
      <dgm:spPr/>
      <dgm:t>
        <a:bodyPr/>
        <a:lstStyle/>
        <a:p>
          <a:r>
            <a:rPr lang="en-US"/>
            <a:t>Populates their catalog</a:t>
          </a:r>
        </a:p>
      </dgm:t>
    </dgm:pt>
    <dgm:pt modelId="{C2CBCC45-9246-48D1-9B04-169104D03277}" type="parTrans" cxnId="{575D6726-D031-4246-944D-044BDD72B75B}">
      <dgm:prSet/>
      <dgm:spPr/>
      <dgm:t>
        <a:bodyPr/>
        <a:lstStyle/>
        <a:p>
          <a:endParaRPr lang="en-US"/>
        </a:p>
      </dgm:t>
    </dgm:pt>
    <dgm:pt modelId="{573A7C8D-DA5B-490B-B461-44531CB4B260}" type="sibTrans" cxnId="{575D6726-D031-4246-944D-044BDD72B75B}">
      <dgm:prSet/>
      <dgm:spPr/>
      <dgm:t>
        <a:bodyPr/>
        <a:lstStyle/>
        <a:p>
          <a:endParaRPr lang="en-US"/>
        </a:p>
      </dgm:t>
    </dgm:pt>
    <dgm:pt modelId="{92DF21FA-5079-4A34-8002-CD490241320B}">
      <dgm:prSet/>
      <dgm:spPr/>
      <dgm:t>
        <a:bodyPr/>
        <a:lstStyle/>
        <a:p>
          <a:r>
            <a:rPr lang="en-US"/>
            <a:t>Opens the catalog to the States</a:t>
          </a:r>
        </a:p>
      </dgm:t>
    </dgm:pt>
    <dgm:pt modelId="{7B9BCCA0-5016-44AF-A6EB-507878EC8107}" type="parTrans" cxnId="{3C026E2F-49A2-428E-9B8C-492C781D4500}">
      <dgm:prSet/>
      <dgm:spPr/>
      <dgm:t>
        <a:bodyPr/>
        <a:lstStyle/>
        <a:p>
          <a:endParaRPr lang="en-US"/>
        </a:p>
      </dgm:t>
    </dgm:pt>
    <dgm:pt modelId="{B9FD55BA-E7A5-41CB-9A08-02A1DB6F0753}" type="sibTrans" cxnId="{3C026E2F-49A2-428E-9B8C-492C781D4500}">
      <dgm:prSet/>
      <dgm:spPr/>
      <dgm:t>
        <a:bodyPr/>
        <a:lstStyle/>
        <a:p>
          <a:endParaRPr lang="en-US"/>
        </a:p>
      </dgm:t>
    </dgm:pt>
    <dgm:pt modelId="{CA0D7852-E45B-47DF-97FD-2B4507EC3578}" type="pres">
      <dgm:prSet presAssocID="{5A5646ED-46F1-4E03-B9E6-A6F3BDA743EE}" presName="hierChild1" presStyleCnt="0">
        <dgm:presLayoutVars>
          <dgm:chPref val="1"/>
          <dgm:dir/>
          <dgm:animOne val="branch"/>
          <dgm:animLvl val="lvl"/>
          <dgm:resizeHandles/>
        </dgm:presLayoutVars>
      </dgm:prSet>
      <dgm:spPr/>
    </dgm:pt>
    <dgm:pt modelId="{2C40A913-3508-484F-B0A1-0BDBA0205FA9}" type="pres">
      <dgm:prSet presAssocID="{8BB7D684-B590-4284-8804-B5042F3A7261}" presName="hierRoot1" presStyleCnt="0"/>
      <dgm:spPr/>
    </dgm:pt>
    <dgm:pt modelId="{3DA197A4-EB8C-4F8B-80C1-0781B4B57D7B}" type="pres">
      <dgm:prSet presAssocID="{8BB7D684-B590-4284-8804-B5042F3A7261}" presName="composite" presStyleCnt="0"/>
      <dgm:spPr/>
    </dgm:pt>
    <dgm:pt modelId="{95663CDC-8BBC-4160-8F62-1B1E3B2A547E}" type="pres">
      <dgm:prSet presAssocID="{8BB7D684-B590-4284-8804-B5042F3A7261}" presName="background" presStyleLbl="node0" presStyleIdx="0" presStyleCnt="3"/>
      <dgm:spPr/>
    </dgm:pt>
    <dgm:pt modelId="{D442BD30-E83D-4F67-832E-4967C36BE14E}" type="pres">
      <dgm:prSet presAssocID="{8BB7D684-B590-4284-8804-B5042F3A7261}" presName="text" presStyleLbl="fgAcc0" presStyleIdx="0" presStyleCnt="3">
        <dgm:presLayoutVars>
          <dgm:chPref val="3"/>
        </dgm:presLayoutVars>
      </dgm:prSet>
      <dgm:spPr/>
    </dgm:pt>
    <dgm:pt modelId="{78AE8574-3BBE-46BA-BEAD-CB16C86949AC}" type="pres">
      <dgm:prSet presAssocID="{8BB7D684-B590-4284-8804-B5042F3A7261}" presName="hierChild2" presStyleCnt="0"/>
      <dgm:spPr/>
    </dgm:pt>
    <dgm:pt modelId="{1474DF21-270F-4CAC-98C5-7459DA442078}" type="pres">
      <dgm:prSet presAssocID="{348E68D3-2FD1-477E-8C07-9284FDEBBC3E}" presName="hierRoot1" presStyleCnt="0"/>
      <dgm:spPr/>
    </dgm:pt>
    <dgm:pt modelId="{D0473926-4D3C-4F94-B249-D7EF82E242E9}" type="pres">
      <dgm:prSet presAssocID="{348E68D3-2FD1-477E-8C07-9284FDEBBC3E}" presName="composite" presStyleCnt="0"/>
      <dgm:spPr/>
    </dgm:pt>
    <dgm:pt modelId="{5F0109CD-3CFD-46C8-B851-FFD80026A0AA}" type="pres">
      <dgm:prSet presAssocID="{348E68D3-2FD1-477E-8C07-9284FDEBBC3E}" presName="background" presStyleLbl="node0" presStyleIdx="1" presStyleCnt="3"/>
      <dgm:spPr/>
    </dgm:pt>
    <dgm:pt modelId="{F5CDAAF9-075D-440B-A2FA-96E87397136A}" type="pres">
      <dgm:prSet presAssocID="{348E68D3-2FD1-477E-8C07-9284FDEBBC3E}" presName="text" presStyleLbl="fgAcc0" presStyleIdx="1" presStyleCnt="3">
        <dgm:presLayoutVars>
          <dgm:chPref val="3"/>
        </dgm:presLayoutVars>
      </dgm:prSet>
      <dgm:spPr/>
    </dgm:pt>
    <dgm:pt modelId="{D138F4B1-4C9E-4D82-AC18-813AB78C322D}" type="pres">
      <dgm:prSet presAssocID="{348E68D3-2FD1-477E-8C07-9284FDEBBC3E}" presName="hierChild2" presStyleCnt="0"/>
      <dgm:spPr/>
    </dgm:pt>
    <dgm:pt modelId="{280E6C97-2DD9-4248-ADB3-2768EAB92ACC}" type="pres">
      <dgm:prSet presAssocID="{92DF21FA-5079-4A34-8002-CD490241320B}" presName="hierRoot1" presStyleCnt="0"/>
      <dgm:spPr/>
    </dgm:pt>
    <dgm:pt modelId="{029BE59D-ECD6-471F-AAEC-043AC21C56CC}" type="pres">
      <dgm:prSet presAssocID="{92DF21FA-5079-4A34-8002-CD490241320B}" presName="composite" presStyleCnt="0"/>
      <dgm:spPr/>
    </dgm:pt>
    <dgm:pt modelId="{608F56CE-2CF4-42FB-96AF-2A4A5F3A9784}" type="pres">
      <dgm:prSet presAssocID="{92DF21FA-5079-4A34-8002-CD490241320B}" presName="background" presStyleLbl="node0" presStyleIdx="2" presStyleCnt="3"/>
      <dgm:spPr/>
    </dgm:pt>
    <dgm:pt modelId="{BFF2BAB6-45D0-496B-B9D6-ECD5950ED362}" type="pres">
      <dgm:prSet presAssocID="{92DF21FA-5079-4A34-8002-CD490241320B}" presName="text" presStyleLbl="fgAcc0" presStyleIdx="2" presStyleCnt="3">
        <dgm:presLayoutVars>
          <dgm:chPref val="3"/>
        </dgm:presLayoutVars>
      </dgm:prSet>
      <dgm:spPr/>
    </dgm:pt>
    <dgm:pt modelId="{C89637F9-9880-4B38-8884-E55B2A8C2A04}" type="pres">
      <dgm:prSet presAssocID="{92DF21FA-5079-4A34-8002-CD490241320B}" presName="hierChild2" presStyleCnt="0"/>
      <dgm:spPr/>
    </dgm:pt>
  </dgm:ptLst>
  <dgm:cxnLst>
    <dgm:cxn modelId="{575D6726-D031-4246-944D-044BDD72B75B}" srcId="{5A5646ED-46F1-4E03-B9E6-A6F3BDA743EE}" destId="{348E68D3-2FD1-477E-8C07-9284FDEBBC3E}" srcOrd="1" destOrd="0" parTransId="{C2CBCC45-9246-48D1-9B04-169104D03277}" sibTransId="{573A7C8D-DA5B-490B-B461-44531CB4B260}"/>
    <dgm:cxn modelId="{3C026E2F-49A2-428E-9B8C-492C781D4500}" srcId="{5A5646ED-46F1-4E03-B9E6-A6F3BDA743EE}" destId="{92DF21FA-5079-4A34-8002-CD490241320B}" srcOrd="2" destOrd="0" parTransId="{7B9BCCA0-5016-44AF-A6EB-507878EC8107}" sibTransId="{B9FD55BA-E7A5-41CB-9A08-02A1DB6F0753}"/>
    <dgm:cxn modelId="{0EF6A854-DCE1-445D-8777-857277039FA6}" type="presOf" srcId="{92DF21FA-5079-4A34-8002-CD490241320B}" destId="{BFF2BAB6-45D0-496B-B9D6-ECD5950ED362}" srcOrd="0" destOrd="0" presId="urn:microsoft.com/office/officeart/2005/8/layout/hierarchy1"/>
    <dgm:cxn modelId="{3B6A4E7B-9E2F-43AE-90E4-DA5588F93146}" type="presOf" srcId="{348E68D3-2FD1-477E-8C07-9284FDEBBC3E}" destId="{F5CDAAF9-075D-440B-A2FA-96E87397136A}" srcOrd="0" destOrd="0" presId="urn:microsoft.com/office/officeart/2005/8/layout/hierarchy1"/>
    <dgm:cxn modelId="{E580278F-FDE5-496D-8915-B54AD5E680F7}" type="presOf" srcId="{5A5646ED-46F1-4E03-B9E6-A6F3BDA743EE}" destId="{CA0D7852-E45B-47DF-97FD-2B4507EC3578}" srcOrd="0" destOrd="0" presId="urn:microsoft.com/office/officeart/2005/8/layout/hierarchy1"/>
    <dgm:cxn modelId="{774858AB-0ECB-4C5A-BBF9-29D2A7636629}" srcId="{5A5646ED-46F1-4E03-B9E6-A6F3BDA743EE}" destId="{8BB7D684-B590-4284-8804-B5042F3A7261}" srcOrd="0" destOrd="0" parTransId="{E89A8CAD-C3D4-44C6-A3F3-3240C6E5124E}" sibTransId="{D1ED25FE-D241-4672-9F89-BD2EC330A0EB}"/>
    <dgm:cxn modelId="{AF746EFE-9456-4FFD-B06A-C802C0A2FEBB}" type="presOf" srcId="{8BB7D684-B590-4284-8804-B5042F3A7261}" destId="{D442BD30-E83D-4F67-832E-4967C36BE14E}" srcOrd="0" destOrd="0" presId="urn:microsoft.com/office/officeart/2005/8/layout/hierarchy1"/>
    <dgm:cxn modelId="{DD4CAE5C-6A24-4FA8-8DC9-C3050D498030}" type="presParOf" srcId="{CA0D7852-E45B-47DF-97FD-2B4507EC3578}" destId="{2C40A913-3508-484F-B0A1-0BDBA0205FA9}" srcOrd="0" destOrd="0" presId="urn:microsoft.com/office/officeart/2005/8/layout/hierarchy1"/>
    <dgm:cxn modelId="{181924C4-CACD-462C-A33E-AEA23C86DBE7}" type="presParOf" srcId="{2C40A913-3508-484F-B0A1-0BDBA0205FA9}" destId="{3DA197A4-EB8C-4F8B-80C1-0781B4B57D7B}" srcOrd="0" destOrd="0" presId="urn:microsoft.com/office/officeart/2005/8/layout/hierarchy1"/>
    <dgm:cxn modelId="{5818464C-D4C2-499E-902D-ABB9025D0A4B}" type="presParOf" srcId="{3DA197A4-EB8C-4F8B-80C1-0781B4B57D7B}" destId="{95663CDC-8BBC-4160-8F62-1B1E3B2A547E}" srcOrd="0" destOrd="0" presId="urn:microsoft.com/office/officeart/2005/8/layout/hierarchy1"/>
    <dgm:cxn modelId="{EF769539-6D36-4955-B237-11529DE07003}" type="presParOf" srcId="{3DA197A4-EB8C-4F8B-80C1-0781B4B57D7B}" destId="{D442BD30-E83D-4F67-832E-4967C36BE14E}" srcOrd="1" destOrd="0" presId="urn:microsoft.com/office/officeart/2005/8/layout/hierarchy1"/>
    <dgm:cxn modelId="{5DB1FB4C-266C-4965-8D62-0901E5F25AD6}" type="presParOf" srcId="{2C40A913-3508-484F-B0A1-0BDBA0205FA9}" destId="{78AE8574-3BBE-46BA-BEAD-CB16C86949AC}" srcOrd="1" destOrd="0" presId="urn:microsoft.com/office/officeart/2005/8/layout/hierarchy1"/>
    <dgm:cxn modelId="{38453C8B-86F9-469D-A779-7366581F1BA7}" type="presParOf" srcId="{CA0D7852-E45B-47DF-97FD-2B4507EC3578}" destId="{1474DF21-270F-4CAC-98C5-7459DA442078}" srcOrd="1" destOrd="0" presId="urn:microsoft.com/office/officeart/2005/8/layout/hierarchy1"/>
    <dgm:cxn modelId="{97BBA6C4-B894-4062-8D50-CA0D8E8AE1B9}" type="presParOf" srcId="{1474DF21-270F-4CAC-98C5-7459DA442078}" destId="{D0473926-4D3C-4F94-B249-D7EF82E242E9}" srcOrd="0" destOrd="0" presId="urn:microsoft.com/office/officeart/2005/8/layout/hierarchy1"/>
    <dgm:cxn modelId="{7350258A-7006-44CA-B703-37252EF10FB4}" type="presParOf" srcId="{D0473926-4D3C-4F94-B249-D7EF82E242E9}" destId="{5F0109CD-3CFD-46C8-B851-FFD80026A0AA}" srcOrd="0" destOrd="0" presId="urn:microsoft.com/office/officeart/2005/8/layout/hierarchy1"/>
    <dgm:cxn modelId="{0475E766-A77F-474C-897D-6A8429AC7343}" type="presParOf" srcId="{D0473926-4D3C-4F94-B249-D7EF82E242E9}" destId="{F5CDAAF9-075D-440B-A2FA-96E87397136A}" srcOrd="1" destOrd="0" presId="urn:microsoft.com/office/officeart/2005/8/layout/hierarchy1"/>
    <dgm:cxn modelId="{5E595D1D-79D7-4551-8158-7C9DC0CFACD4}" type="presParOf" srcId="{1474DF21-270F-4CAC-98C5-7459DA442078}" destId="{D138F4B1-4C9E-4D82-AC18-813AB78C322D}" srcOrd="1" destOrd="0" presId="urn:microsoft.com/office/officeart/2005/8/layout/hierarchy1"/>
    <dgm:cxn modelId="{2D251099-CD56-4F4C-B8C2-7AC3C5B2EF46}" type="presParOf" srcId="{CA0D7852-E45B-47DF-97FD-2B4507EC3578}" destId="{280E6C97-2DD9-4248-ADB3-2768EAB92ACC}" srcOrd="2" destOrd="0" presId="urn:microsoft.com/office/officeart/2005/8/layout/hierarchy1"/>
    <dgm:cxn modelId="{36DCA197-C80B-4D5E-A407-0AA8C1DDF5E5}" type="presParOf" srcId="{280E6C97-2DD9-4248-ADB3-2768EAB92ACC}" destId="{029BE59D-ECD6-471F-AAEC-043AC21C56CC}" srcOrd="0" destOrd="0" presId="urn:microsoft.com/office/officeart/2005/8/layout/hierarchy1"/>
    <dgm:cxn modelId="{E6A65F7D-7360-42CF-BF0A-08D9F020DF84}" type="presParOf" srcId="{029BE59D-ECD6-471F-AAEC-043AC21C56CC}" destId="{608F56CE-2CF4-42FB-96AF-2A4A5F3A9784}" srcOrd="0" destOrd="0" presId="urn:microsoft.com/office/officeart/2005/8/layout/hierarchy1"/>
    <dgm:cxn modelId="{508F0E85-619A-4264-B4F7-6ECB8934D9A8}" type="presParOf" srcId="{029BE59D-ECD6-471F-AAEC-043AC21C56CC}" destId="{BFF2BAB6-45D0-496B-B9D6-ECD5950ED362}" srcOrd="1" destOrd="0" presId="urn:microsoft.com/office/officeart/2005/8/layout/hierarchy1"/>
    <dgm:cxn modelId="{23359178-4A33-4FCF-9FF1-50FC9119FF71}" type="presParOf" srcId="{280E6C97-2DD9-4248-ADB3-2768EAB92ACC}" destId="{C89637F9-9880-4B38-8884-E55B2A8C2A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C56779-211C-4706-BB0A-FD5EB102D45C}"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148E875-645F-4673-9561-BD0B6CB6F54B}">
      <dgm:prSet/>
      <dgm:spPr/>
      <dgm:t>
        <a:bodyPr/>
        <a:lstStyle/>
        <a:p>
          <a:pPr>
            <a:defRPr cap="all"/>
          </a:pPr>
          <a:r>
            <a:rPr lang="en-US"/>
            <a:t>States utilize a request driven system</a:t>
          </a:r>
        </a:p>
      </dgm:t>
    </dgm:pt>
    <dgm:pt modelId="{A8938D43-5A7A-446F-B2E3-A54B3DC1C96F}" type="parTrans" cxnId="{D8D33E15-C00A-4648-A9C2-CD6CDA1C70E6}">
      <dgm:prSet/>
      <dgm:spPr/>
      <dgm:t>
        <a:bodyPr/>
        <a:lstStyle/>
        <a:p>
          <a:endParaRPr lang="en-US"/>
        </a:p>
      </dgm:t>
    </dgm:pt>
    <dgm:pt modelId="{6F4ACDDE-D882-42AF-8AD0-DD1E150A8EA0}" type="sibTrans" cxnId="{D8D33E15-C00A-4648-A9C2-CD6CDA1C70E6}">
      <dgm:prSet/>
      <dgm:spPr/>
      <dgm:t>
        <a:bodyPr/>
        <a:lstStyle/>
        <a:p>
          <a:endParaRPr lang="en-US"/>
        </a:p>
      </dgm:t>
    </dgm:pt>
    <dgm:pt modelId="{DD7EC54B-176D-4F2A-A993-0437D0D37290}">
      <dgm:prSet/>
      <dgm:spPr/>
      <dgm:t>
        <a:bodyPr/>
        <a:lstStyle/>
        <a:p>
          <a:pPr>
            <a:defRPr cap="all"/>
          </a:pPr>
          <a:r>
            <a:rPr lang="en-US"/>
            <a:t>Create their own food lists</a:t>
          </a:r>
        </a:p>
      </dgm:t>
    </dgm:pt>
    <dgm:pt modelId="{708E0D84-D397-4BB2-BA5C-2679031EE0D0}" type="parTrans" cxnId="{CDE4C107-5694-4E8D-B4E8-51DA899446B8}">
      <dgm:prSet/>
      <dgm:spPr/>
      <dgm:t>
        <a:bodyPr/>
        <a:lstStyle/>
        <a:p>
          <a:endParaRPr lang="en-US"/>
        </a:p>
      </dgm:t>
    </dgm:pt>
    <dgm:pt modelId="{CC660F34-AF93-49A9-A007-C4F9DC43635B}" type="sibTrans" cxnId="{CDE4C107-5694-4E8D-B4E8-51DA899446B8}">
      <dgm:prSet/>
      <dgm:spPr/>
      <dgm:t>
        <a:bodyPr/>
        <a:lstStyle/>
        <a:p>
          <a:endParaRPr lang="en-US"/>
        </a:p>
      </dgm:t>
    </dgm:pt>
    <dgm:pt modelId="{9129BD82-2BB0-43B3-947C-07B0656A8899}">
      <dgm:prSet/>
      <dgm:spPr/>
      <dgm:t>
        <a:bodyPr/>
        <a:lstStyle/>
        <a:p>
          <a:pPr>
            <a:defRPr cap="all"/>
          </a:pPr>
          <a:r>
            <a:rPr lang="en-US"/>
            <a:t>Opens State-specific catalog to the Agencies</a:t>
          </a:r>
        </a:p>
      </dgm:t>
    </dgm:pt>
    <dgm:pt modelId="{36CC41B9-A5C3-452E-B693-D5306FE7F994}" type="parTrans" cxnId="{2E13607A-C16F-4384-B81C-F325AC67CB93}">
      <dgm:prSet/>
      <dgm:spPr/>
      <dgm:t>
        <a:bodyPr/>
        <a:lstStyle/>
        <a:p>
          <a:endParaRPr lang="en-US"/>
        </a:p>
      </dgm:t>
    </dgm:pt>
    <dgm:pt modelId="{C7002E91-B3EF-45BE-9F98-46198F525B6B}" type="sibTrans" cxnId="{2E13607A-C16F-4384-B81C-F325AC67CB93}">
      <dgm:prSet/>
      <dgm:spPr/>
      <dgm:t>
        <a:bodyPr/>
        <a:lstStyle/>
        <a:p>
          <a:endParaRPr lang="en-US"/>
        </a:p>
      </dgm:t>
    </dgm:pt>
    <dgm:pt modelId="{07725582-D7E8-4D11-B9F7-AD66C18A73C1}" type="pres">
      <dgm:prSet presAssocID="{A6C56779-211C-4706-BB0A-FD5EB102D45C}" presName="root" presStyleCnt="0">
        <dgm:presLayoutVars>
          <dgm:dir/>
          <dgm:resizeHandles val="exact"/>
        </dgm:presLayoutVars>
      </dgm:prSet>
      <dgm:spPr/>
    </dgm:pt>
    <dgm:pt modelId="{9B69F22E-3EBB-4B8F-876A-E631CDA3190E}" type="pres">
      <dgm:prSet presAssocID="{B148E875-645F-4673-9561-BD0B6CB6F54B}" presName="compNode" presStyleCnt="0"/>
      <dgm:spPr/>
    </dgm:pt>
    <dgm:pt modelId="{21CF0F38-3FFE-49F6-8EE6-E5AB5B82D1FC}" type="pres">
      <dgm:prSet presAssocID="{B148E875-645F-4673-9561-BD0B6CB6F54B}" presName="iconBgRect" presStyleLbl="bgShp" presStyleIdx="0" presStyleCnt="3"/>
      <dgm:spPr/>
    </dgm:pt>
    <dgm:pt modelId="{511979D3-CDA4-4AEB-BE74-323070E37578}" type="pres">
      <dgm:prSet presAssocID="{B148E875-645F-4673-9561-BD0B6CB6F5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A3E72EBC-466B-4DBA-8E84-C16F7EFA46BA}" type="pres">
      <dgm:prSet presAssocID="{B148E875-645F-4673-9561-BD0B6CB6F54B}" presName="spaceRect" presStyleCnt="0"/>
      <dgm:spPr/>
    </dgm:pt>
    <dgm:pt modelId="{7DF50F09-7AD4-4E71-8F57-980311F7A72D}" type="pres">
      <dgm:prSet presAssocID="{B148E875-645F-4673-9561-BD0B6CB6F54B}" presName="textRect" presStyleLbl="revTx" presStyleIdx="0" presStyleCnt="3">
        <dgm:presLayoutVars>
          <dgm:chMax val="1"/>
          <dgm:chPref val="1"/>
        </dgm:presLayoutVars>
      </dgm:prSet>
      <dgm:spPr/>
    </dgm:pt>
    <dgm:pt modelId="{A5418A5B-F035-45A7-BCBE-FB537F895590}" type="pres">
      <dgm:prSet presAssocID="{6F4ACDDE-D882-42AF-8AD0-DD1E150A8EA0}" presName="sibTrans" presStyleCnt="0"/>
      <dgm:spPr/>
    </dgm:pt>
    <dgm:pt modelId="{871C9432-D611-4C0A-A4CA-9223B9934ABD}" type="pres">
      <dgm:prSet presAssocID="{DD7EC54B-176D-4F2A-A993-0437D0D37290}" presName="compNode" presStyleCnt="0"/>
      <dgm:spPr/>
    </dgm:pt>
    <dgm:pt modelId="{9F1397F0-EC75-4D68-8D6A-055F9E1341B3}" type="pres">
      <dgm:prSet presAssocID="{DD7EC54B-176D-4F2A-A993-0437D0D37290}" presName="iconBgRect" presStyleLbl="bgShp" presStyleIdx="1" presStyleCnt="3"/>
      <dgm:spPr/>
    </dgm:pt>
    <dgm:pt modelId="{7E29D5D9-9B9C-482C-9447-A296E2999E33}" type="pres">
      <dgm:prSet presAssocID="{DD7EC54B-176D-4F2A-A993-0437D0D3729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3496CC5F-90B5-49EC-8744-8E357DBB9349}" type="pres">
      <dgm:prSet presAssocID="{DD7EC54B-176D-4F2A-A993-0437D0D37290}" presName="spaceRect" presStyleCnt="0"/>
      <dgm:spPr/>
    </dgm:pt>
    <dgm:pt modelId="{B4780C94-7E24-41BA-8E1F-1E8EEFB2B008}" type="pres">
      <dgm:prSet presAssocID="{DD7EC54B-176D-4F2A-A993-0437D0D37290}" presName="textRect" presStyleLbl="revTx" presStyleIdx="1" presStyleCnt="3">
        <dgm:presLayoutVars>
          <dgm:chMax val="1"/>
          <dgm:chPref val="1"/>
        </dgm:presLayoutVars>
      </dgm:prSet>
      <dgm:spPr/>
    </dgm:pt>
    <dgm:pt modelId="{0514BBCB-7F2F-495E-B5BB-5984217A80A1}" type="pres">
      <dgm:prSet presAssocID="{CC660F34-AF93-49A9-A007-C4F9DC43635B}" presName="sibTrans" presStyleCnt="0"/>
      <dgm:spPr/>
    </dgm:pt>
    <dgm:pt modelId="{9C1749A3-35E7-4535-91C4-51B1AAC3DB88}" type="pres">
      <dgm:prSet presAssocID="{9129BD82-2BB0-43B3-947C-07B0656A8899}" presName="compNode" presStyleCnt="0"/>
      <dgm:spPr/>
    </dgm:pt>
    <dgm:pt modelId="{5D1E8567-0598-481C-9E46-F36BA6E913D1}" type="pres">
      <dgm:prSet presAssocID="{9129BD82-2BB0-43B3-947C-07B0656A8899}" presName="iconBgRect" presStyleLbl="bgShp" presStyleIdx="2" presStyleCnt="3"/>
      <dgm:spPr/>
    </dgm:pt>
    <dgm:pt modelId="{735EF675-EA39-447E-87D6-7F2DD434E7AE}" type="pres">
      <dgm:prSet presAssocID="{9129BD82-2BB0-43B3-947C-07B0656A88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24AFE31A-B8BD-49C6-A370-0692A4113F37}" type="pres">
      <dgm:prSet presAssocID="{9129BD82-2BB0-43B3-947C-07B0656A8899}" presName="spaceRect" presStyleCnt="0"/>
      <dgm:spPr/>
    </dgm:pt>
    <dgm:pt modelId="{92BF3652-E46C-4CAB-B37D-92F02EF57AC5}" type="pres">
      <dgm:prSet presAssocID="{9129BD82-2BB0-43B3-947C-07B0656A8899}" presName="textRect" presStyleLbl="revTx" presStyleIdx="2" presStyleCnt="3">
        <dgm:presLayoutVars>
          <dgm:chMax val="1"/>
          <dgm:chPref val="1"/>
        </dgm:presLayoutVars>
      </dgm:prSet>
      <dgm:spPr/>
    </dgm:pt>
  </dgm:ptLst>
  <dgm:cxnLst>
    <dgm:cxn modelId="{CDE4C107-5694-4E8D-B4E8-51DA899446B8}" srcId="{A6C56779-211C-4706-BB0A-FD5EB102D45C}" destId="{DD7EC54B-176D-4F2A-A993-0437D0D37290}" srcOrd="1" destOrd="0" parTransId="{708E0D84-D397-4BB2-BA5C-2679031EE0D0}" sibTransId="{CC660F34-AF93-49A9-A007-C4F9DC43635B}"/>
    <dgm:cxn modelId="{D8D33E15-C00A-4648-A9C2-CD6CDA1C70E6}" srcId="{A6C56779-211C-4706-BB0A-FD5EB102D45C}" destId="{B148E875-645F-4673-9561-BD0B6CB6F54B}" srcOrd="0" destOrd="0" parTransId="{A8938D43-5A7A-446F-B2E3-A54B3DC1C96F}" sibTransId="{6F4ACDDE-D882-42AF-8AD0-DD1E150A8EA0}"/>
    <dgm:cxn modelId="{05EEE270-888C-4832-9120-7E7F4232097D}" type="presOf" srcId="{A6C56779-211C-4706-BB0A-FD5EB102D45C}" destId="{07725582-D7E8-4D11-B9F7-AD66C18A73C1}" srcOrd="0" destOrd="0" presId="urn:microsoft.com/office/officeart/2018/5/layout/IconCircleLabelList"/>
    <dgm:cxn modelId="{2E13607A-C16F-4384-B81C-F325AC67CB93}" srcId="{A6C56779-211C-4706-BB0A-FD5EB102D45C}" destId="{9129BD82-2BB0-43B3-947C-07B0656A8899}" srcOrd="2" destOrd="0" parTransId="{36CC41B9-A5C3-452E-B693-D5306FE7F994}" sibTransId="{C7002E91-B3EF-45BE-9F98-46198F525B6B}"/>
    <dgm:cxn modelId="{D3640791-BD41-4237-BDE2-E7234DCD042B}" type="presOf" srcId="{DD7EC54B-176D-4F2A-A993-0437D0D37290}" destId="{B4780C94-7E24-41BA-8E1F-1E8EEFB2B008}" srcOrd="0" destOrd="0" presId="urn:microsoft.com/office/officeart/2018/5/layout/IconCircleLabelList"/>
    <dgm:cxn modelId="{788BEE98-4320-4D9E-9E8A-F52DD79C098C}" type="presOf" srcId="{B148E875-645F-4673-9561-BD0B6CB6F54B}" destId="{7DF50F09-7AD4-4E71-8F57-980311F7A72D}" srcOrd="0" destOrd="0" presId="urn:microsoft.com/office/officeart/2018/5/layout/IconCircleLabelList"/>
    <dgm:cxn modelId="{7AEE55C7-1083-4235-8CBB-1C83DF22B25C}" type="presOf" srcId="{9129BD82-2BB0-43B3-947C-07B0656A8899}" destId="{92BF3652-E46C-4CAB-B37D-92F02EF57AC5}" srcOrd="0" destOrd="0" presId="urn:microsoft.com/office/officeart/2018/5/layout/IconCircleLabelList"/>
    <dgm:cxn modelId="{5102F1BF-C9F7-4F83-AEEA-EBDDF23FA958}" type="presParOf" srcId="{07725582-D7E8-4D11-B9F7-AD66C18A73C1}" destId="{9B69F22E-3EBB-4B8F-876A-E631CDA3190E}" srcOrd="0" destOrd="0" presId="urn:microsoft.com/office/officeart/2018/5/layout/IconCircleLabelList"/>
    <dgm:cxn modelId="{9FD2257D-2969-41E0-8FEC-7E598E155C08}" type="presParOf" srcId="{9B69F22E-3EBB-4B8F-876A-E631CDA3190E}" destId="{21CF0F38-3FFE-49F6-8EE6-E5AB5B82D1FC}" srcOrd="0" destOrd="0" presId="urn:microsoft.com/office/officeart/2018/5/layout/IconCircleLabelList"/>
    <dgm:cxn modelId="{0D68A8E7-B19F-4533-A507-753314B89C7F}" type="presParOf" srcId="{9B69F22E-3EBB-4B8F-876A-E631CDA3190E}" destId="{511979D3-CDA4-4AEB-BE74-323070E37578}" srcOrd="1" destOrd="0" presId="urn:microsoft.com/office/officeart/2018/5/layout/IconCircleLabelList"/>
    <dgm:cxn modelId="{E9794F66-9D45-423A-ACD2-1A4E8CF2F65E}" type="presParOf" srcId="{9B69F22E-3EBB-4B8F-876A-E631CDA3190E}" destId="{A3E72EBC-466B-4DBA-8E84-C16F7EFA46BA}" srcOrd="2" destOrd="0" presId="urn:microsoft.com/office/officeart/2018/5/layout/IconCircleLabelList"/>
    <dgm:cxn modelId="{171F10A1-A212-4D0E-A8B7-39A021599574}" type="presParOf" srcId="{9B69F22E-3EBB-4B8F-876A-E631CDA3190E}" destId="{7DF50F09-7AD4-4E71-8F57-980311F7A72D}" srcOrd="3" destOrd="0" presId="urn:microsoft.com/office/officeart/2018/5/layout/IconCircleLabelList"/>
    <dgm:cxn modelId="{6B16B347-CF22-4B82-93EF-11FC5B692C08}" type="presParOf" srcId="{07725582-D7E8-4D11-B9F7-AD66C18A73C1}" destId="{A5418A5B-F035-45A7-BCBE-FB537F895590}" srcOrd="1" destOrd="0" presId="urn:microsoft.com/office/officeart/2018/5/layout/IconCircleLabelList"/>
    <dgm:cxn modelId="{A8D00E87-5052-4690-9DF3-E62595B56B37}" type="presParOf" srcId="{07725582-D7E8-4D11-B9F7-AD66C18A73C1}" destId="{871C9432-D611-4C0A-A4CA-9223B9934ABD}" srcOrd="2" destOrd="0" presId="urn:microsoft.com/office/officeart/2018/5/layout/IconCircleLabelList"/>
    <dgm:cxn modelId="{746BDA48-C637-43BD-836B-60894AFBAD86}" type="presParOf" srcId="{871C9432-D611-4C0A-A4CA-9223B9934ABD}" destId="{9F1397F0-EC75-4D68-8D6A-055F9E1341B3}" srcOrd="0" destOrd="0" presId="urn:microsoft.com/office/officeart/2018/5/layout/IconCircleLabelList"/>
    <dgm:cxn modelId="{F707B1E0-1942-4DFD-B462-0EB03A1BD57B}" type="presParOf" srcId="{871C9432-D611-4C0A-A4CA-9223B9934ABD}" destId="{7E29D5D9-9B9C-482C-9447-A296E2999E33}" srcOrd="1" destOrd="0" presId="urn:microsoft.com/office/officeart/2018/5/layout/IconCircleLabelList"/>
    <dgm:cxn modelId="{44971588-D920-4BE2-9ABB-017BEB0B8E4F}" type="presParOf" srcId="{871C9432-D611-4C0A-A4CA-9223B9934ABD}" destId="{3496CC5F-90B5-49EC-8744-8E357DBB9349}" srcOrd="2" destOrd="0" presId="urn:microsoft.com/office/officeart/2018/5/layout/IconCircleLabelList"/>
    <dgm:cxn modelId="{62DF819F-5646-4C33-A087-B6893EE99E81}" type="presParOf" srcId="{871C9432-D611-4C0A-A4CA-9223B9934ABD}" destId="{B4780C94-7E24-41BA-8E1F-1E8EEFB2B008}" srcOrd="3" destOrd="0" presId="urn:microsoft.com/office/officeart/2018/5/layout/IconCircleLabelList"/>
    <dgm:cxn modelId="{699EC077-C57A-4088-AE59-2FE726F3F629}" type="presParOf" srcId="{07725582-D7E8-4D11-B9F7-AD66C18A73C1}" destId="{0514BBCB-7F2F-495E-B5BB-5984217A80A1}" srcOrd="3" destOrd="0" presId="urn:microsoft.com/office/officeart/2018/5/layout/IconCircleLabelList"/>
    <dgm:cxn modelId="{A550544D-EE3B-43FF-8641-7DAABEB3E033}" type="presParOf" srcId="{07725582-D7E8-4D11-B9F7-AD66C18A73C1}" destId="{9C1749A3-35E7-4535-91C4-51B1AAC3DB88}" srcOrd="4" destOrd="0" presId="urn:microsoft.com/office/officeart/2018/5/layout/IconCircleLabelList"/>
    <dgm:cxn modelId="{986D2FC5-84B2-4F83-B22D-A6C3AF38A8CC}" type="presParOf" srcId="{9C1749A3-35E7-4535-91C4-51B1AAC3DB88}" destId="{5D1E8567-0598-481C-9E46-F36BA6E913D1}" srcOrd="0" destOrd="0" presId="urn:microsoft.com/office/officeart/2018/5/layout/IconCircleLabelList"/>
    <dgm:cxn modelId="{E1FA1517-F1F2-42E0-8376-23B609C4748B}" type="presParOf" srcId="{9C1749A3-35E7-4535-91C4-51B1AAC3DB88}" destId="{735EF675-EA39-447E-87D6-7F2DD434E7AE}" srcOrd="1" destOrd="0" presId="urn:microsoft.com/office/officeart/2018/5/layout/IconCircleLabelList"/>
    <dgm:cxn modelId="{C989A671-6910-4985-BE29-5E08E3775C29}" type="presParOf" srcId="{9C1749A3-35E7-4535-91C4-51B1AAC3DB88}" destId="{24AFE31A-B8BD-49C6-A370-0692A4113F37}" srcOrd="2" destOrd="0" presId="urn:microsoft.com/office/officeart/2018/5/layout/IconCircleLabelList"/>
    <dgm:cxn modelId="{D63DE8FD-30A2-46E4-B133-5EFD86F5FD64}" type="presParOf" srcId="{9C1749A3-35E7-4535-91C4-51B1AAC3DB88}" destId="{92BF3652-E46C-4CAB-B37D-92F02EF57AC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F6E9C9-6650-426F-97F3-72A85619521B}"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015FCFD0-2BD2-437A-B96F-F91151A6BE94}">
      <dgm:prSet/>
      <dgm:spPr/>
      <dgm:t>
        <a:bodyPr/>
        <a:lstStyle/>
        <a:p>
          <a:r>
            <a:rPr lang="en-US"/>
            <a:t>Virginia WBSCM is rolled down to the Agencies</a:t>
          </a:r>
        </a:p>
      </dgm:t>
    </dgm:pt>
    <dgm:pt modelId="{85FC3FC3-1E32-4D60-8592-DC9061C7F18B}" type="parTrans" cxnId="{8752C446-A8E0-477D-8000-B5622EE4F41E}">
      <dgm:prSet/>
      <dgm:spPr/>
      <dgm:t>
        <a:bodyPr/>
        <a:lstStyle/>
        <a:p>
          <a:endParaRPr lang="en-US"/>
        </a:p>
      </dgm:t>
    </dgm:pt>
    <dgm:pt modelId="{515B42F3-E775-4049-8AD3-45E70E2127F5}" type="sibTrans" cxnId="{8752C446-A8E0-477D-8000-B5622EE4F41E}">
      <dgm:prSet/>
      <dgm:spPr/>
      <dgm:t>
        <a:bodyPr/>
        <a:lstStyle/>
        <a:p>
          <a:endParaRPr lang="en-US"/>
        </a:p>
      </dgm:t>
    </dgm:pt>
    <dgm:pt modelId="{6CF45AC5-3B71-40A0-9CEB-5FCB25EF8E5E}">
      <dgm:prSet/>
      <dgm:spPr/>
      <dgm:t>
        <a:bodyPr/>
        <a:lstStyle/>
        <a:p>
          <a:r>
            <a:rPr lang="en-US"/>
            <a:t>Requests are placed directly into the System</a:t>
          </a:r>
        </a:p>
      </dgm:t>
    </dgm:pt>
    <dgm:pt modelId="{701C8BE8-4CCE-4105-93F0-A9F78058599C}" type="parTrans" cxnId="{AE657D14-8EDB-4FDA-8897-4A58D4AE2AB0}">
      <dgm:prSet/>
      <dgm:spPr/>
      <dgm:t>
        <a:bodyPr/>
        <a:lstStyle/>
        <a:p>
          <a:endParaRPr lang="en-US"/>
        </a:p>
      </dgm:t>
    </dgm:pt>
    <dgm:pt modelId="{2B47EE55-6BE6-4A9C-B841-B211B5F86B51}" type="sibTrans" cxnId="{AE657D14-8EDB-4FDA-8897-4A58D4AE2AB0}">
      <dgm:prSet/>
      <dgm:spPr/>
      <dgm:t>
        <a:bodyPr/>
        <a:lstStyle/>
        <a:p>
          <a:endParaRPr lang="en-US"/>
        </a:p>
      </dgm:t>
    </dgm:pt>
    <dgm:pt modelId="{4B76B005-B56A-43E4-AC87-C7BF6DDE5B4C}">
      <dgm:prSet/>
      <dgm:spPr/>
      <dgm:t>
        <a:bodyPr/>
        <a:lstStyle/>
        <a:p>
          <a:r>
            <a:rPr lang="en-US"/>
            <a:t>Agencies must spend entitlement money by the due date</a:t>
          </a:r>
        </a:p>
      </dgm:t>
    </dgm:pt>
    <dgm:pt modelId="{C44BA503-37C6-4ED5-BBCD-20A3AF6EDF96}" type="parTrans" cxnId="{8662C72C-B696-46D4-B5E8-DBD5E39B6DA1}">
      <dgm:prSet/>
      <dgm:spPr/>
      <dgm:t>
        <a:bodyPr/>
        <a:lstStyle/>
        <a:p>
          <a:endParaRPr lang="en-US"/>
        </a:p>
      </dgm:t>
    </dgm:pt>
    <dgm:pt modelId="{D878182E-B3B7-4E97-A543-EEEF4519A992}" type="sibTrans" cxnId="{8662C72C-B696-46D4-B5E8-DBD5E39B6DA1}">
      <dgm:prSet/>
      <dgm:spPr/>
      <dgm:t>
        <a:bodyPr/>
        <a:lstStyle/>
        <a:p>
          <a:endParaRPr lang="en-US"/>
        </a:p>
      </dgm:t>
    </dgm:pt>
    <dgm:pt modelId="{DC2EE1AD-AA46-4357-8C35-6A96F08A09C5}">
      <dgm:prSet/>
      <dgm:spPr/>
      <dgm:t>
        <a:bodyPr/>
        <a:lstStyle/>
        <a:p>
          <a:r>
            <a:rPr lang="en-US"/>
            <a:t>The Catalog closes</a:t>
          </a:r>
        </a:p>
      </dgm:t>
    </dgm:pt>
    <dgm:pt modelId="{76FB2C55-EDA1-45BB-8F4D-988501EEFA37}" type="parTrans" cxnId="{70D21474-72F5-4046-BB60-4C6F484B74BD}">
      <dgm:prSet/>
      <dgm:spPr/>
      <dgm:t>
        <a:bodyPr/>
        <a:lstStyle/>
        <a:p>
          <a:endParaRPr lang="en-US"/>
        </a:p>
      </dgm:t>
    </dgm:pt>
    <dgm:pt modelId="{318803AB-6606-4698-A0FB-088D01AC90B5}" type="sibTrans" cxnId="{70D21474-72F5-4046-BB60-4C6F484B74BD}">
      <dgm:prSet/>
      <dgm:spPr/>
      <dgm:t>
        <a:bodyPr/>
        <a:lstStyle/>
        <a:p>
          <a:endParaRPr lang="en-US"/>
        </a:p>
      </dgm:t>
    </dgm:pt>
    <dgm:pt modelId="{8933A331-0374-4AD4-90AA-D47514CA3DE8}">
      <dgm:prSet/>
      <dgm:spPr/>
      <dgm:t>
        <a:bodyPr/>
        <a:lstStyle/>
        <a:p>
          <a:r>
            <a:rPr lang="en-US"/>
            <a:t>VDACS rolls up the requisitions into full trucks</a:t>
          </a:r>
        </a:p>
      </dgm:t>
    </dgm:pt>
    <dgm:pt modelId="{724C6712-23D1-475C-B90A-2F82AD9DD2DD}" type="parTrans" cxnId="{EEA1ADA0-AC0F-4955-B3E5-481F0170CE4F}">
      <dgm:prSet/>
      <dgm:spPr/>
      <dgm:t>
        <a:bodyPr/>
        <a:lstStyle/>
        <a:p>
          <a:endParaRPr lang="en-US"/>
        </a:p>
      </dgm:t>
    </dgm:pt>
    <dgm:pt modelId="{49D3EB96-8750-41CF-A9BC-425195668F8D}" type="sibTrans" cxnId="{EEA1ADA0-AC0F-4955-B3E5-481F0170CE4F}">
      <dgm:prSet/>
      <dgm:spPr/>
      <dgm:t>
        <a:bodyPr/>
        <a:lstStyle/>
        <a:p>
          <a:endParaRPr lang="en-US"/>
        </a:p>
      </dgm:t>
    </dgm:pt>
    <dgm:pt modelId="{1336A4C4-D72D-4C2F-89AD-A3D9368165C1}" type="pres">
      <dgm:prSet presAssocID="{D5F6E9C9-6650-426F-97F3-72A85619521B}" presName="Name0" presStyleCnt="0">
        <dgm:presLayoutVars>
          <dgm:dir/>
          <dgm:resizeHandles val="exact"/>
        </dgm:presLayoutVars>
      </dgm:prSet>
      <dgm:spPr/>
    </dgm:pt>
    <dgm:pt modelId="{C1E52D55-4D27-48DB-B321-4281E1233822}" type="pres">
      <dgm:prSet presAssocID="{015FCFD0-2BD2-437A-B96F-F91151A6BE94}" presName="node" presStyleLbl="node1" presStyleIdx="0" presStyleCnt="5">
        <dgm:presLayoutVars>
          <dgm:bulletEnabled val="1"/>
        </dgm:presLayoutVars>
      </dgm:prSet>
      <dgm:spPr/>
    </dgm:pt>
    <dgm:pt modelId="{A0E383BA-3642-4EE8-A4C9-9B6066CCB2FF}" type="pres">
      <dgm:prSet presAssocID="{515B42F3-E775-4049-8AD3-45E70E2127F5}" presName="sibTrans" presStyleLbl="sibTrans1D1" presStyleIdx="0" presStyleCnt="4"/>
      <dgm:spPr/>
    </dgm:pt>
    <dgm:pt modelId="{F350AE82-54B9-4E20-AFD7-C18D1548BAE6}" type="pres">
      <dgm:prSet presAssocID="{515B42F3-E775-4049-8AD3-45E70E2127F5}" presName="connectorText" presStyleLbl="sibTrans1D1" presStyleIdx="0" presStyleCnt="4"/>
      <dgm:spPr/>
    </dgm:pt>
    <dgm:pt modelId="{512FDCA2-00C9-4E1C-85EE-7054CC3FC65B}" type="pres">
      <dgm:prSet presAssocID="{6CF45AC5-3B71-40A0-9CEB-5FCB25EF8E5E}" presName="node" presStyleLbl="node1" presStyleIdx="1" presStyleCnt="5">
        <dgm:presLayoutVars>
          <dgm:bulletEnabled val="1"/>
        </dgm:presLayoutVars>
      </dgm:prSet>
      <dgm:spPr/>
    </dgm:pt>
    <dgm:pt modelId="{36DAF66B-259E-48D5-BDD3-B59C3337270A}" type="pres">
      <dgm:prSet presAssocID="{2B47EE55-6BE6-4A9C-B841-B211B5F86B51}" presName="sibTrans" presStyleLbl="sibTrans1D1" presStyleIdx="1" presStyleCnt="4"/>
      <dgm:spPr/>
    </dgm:pt>
    <dgm:pt modelId="{77865B87-3B08-46F8-BA5B-206F1358F2BA}" type="pres">
      <dgm:prSet presAssocID="{2B47EE55-6BE6-4A9C-B841-B211B5F86B51}" presName="connectorText" presStyleLbl="sibTrans1D1" presStyleIdx="1" presStyleCnt="4"/>
      <dgm:spPr/>
    </dgm:pt>
    <dgm:pt modelId="{A1D58FAD-B45E-4CEE-B8A2-B41EFAB1AD56}" type="pres">
      <dgm:prSet presAssocID="{4B76B005-B56A-43E4-AC87-C7BF6DDE5B4C}" presName="node" presStyleLbl="node1" presStyleIdx="2" presStyleCnt="5">
        <dgm:presLayoutVars>
          <dgm:bulletEnabled val="1"/>
        </dgm:presLayoutVars>
      </dgm:prSet>
      <dgm:spPr/>
    </dgm:pt>
    <dgm:pt modelId="{2DE8DA5C-1037-42C3-BBBD-7A85D315FFD7}" type="pres">
      <dgm:prSet presAssocID="{D878182E-B3B7-4E97-A543-EEEF4519A992}" presName="sibTrans" presStyleLbl="sibTrans1D1" presStyleIdx="2" presStyleCnt="4"/>
      <dgm:spPr/>
    </dgm:pt>
    <dgm:pt modelId="{6D492C2F-F2FB-49F3-AA9C-297BD9E11C8F}" type="pres">
      <dgm:prSet presAssocID="{D878182E-B3B7-4E97-A543-EEEF4519A992}" presName="connectorText" presStyleLbl="sibTrans1D1" presStyleIdx="2" presStyleCnt="4"/>
      <dgm:spPr/>
    </dgm:pt>
    <dgm:pt modelId="{9320EC5A-99B8-42CB-9147-7AFF0C0BA431}" type="pres">
      <dgm:prSet presAssocID="{DC2EE1AD-AA46-4357-8C35-6A96F08A09C5}" presName="node" presStyleLbl="node1" presStyleIdx="3" presStyleCnt="5">
        <dgm:presLayoutVars>
          <dgm:bulletEnabled val="1"/>
        </dgm:presLayoutVars>
      </dgm:prSet>
      <dgm:spPr/>
    </dgm:pt>
    <dgm:pt modelId="{56CEB222-DE17-452B-8A19-D9BAD06D07D6}" type="pres">
      <dgm:prSet presAssocID="{318803AB-6606-4698-A0FB-088D01AC90B5}" presName="sibTrans" presStyleLbl="sibTrans1D1" presStyleIdx="3" presStyleCnt="4"/>
      <dgm:spPr/>
    </dgm:pt>
    <dgm:pt modelId="{05D2767E-AF49-4A86-95EB-FFAE4ED992AB}" type="pres">
      <dgm:prSet presAssocID="{318803AB-6606-4698-A0FB-088D01AC90B5}" presName="connectorText" presStyleLbl="sibTrans1D1" presStyleIdx="3" presStyleCnt="4"/>
      <dgm:spPr/>
    </dgm:pt>
    <dgm:pt modelId="{9476B7FF-508B-44EF-810C-15DF39E2D283}" type="pres">
      <dgm:prSet presAssocID="{8933A331-0374-4AD4-90AA-D47514CA3DE8}" presName="node" presStyleLbl="node1" presStyleIdx="4" presStyleCnt="5">
        <dgm:presLayoutVars>
          <dgm:bulletEnabled val="1"/>
        </dgm:presLayoutVars>
      </dgm:prSet>
      <dgm:spPr/>
    </dgm:pt>
  </dgm:ptLst>
  <dgm:cxnLst>
    <dgm:cxn modelId="{AE657D14-8EDB-4FDA-8897-4A58D4AE2AB0}" srcId="{D5F6E9C9-6650-426F-97F3-72A85619521B}" destId="{6CF45AC5-3B71-40A0-9CEB-5FCB25EF8E5E}" srcOrd="1" destOrd="0" parTransId="{701C8BE8-4CCE-4105-93F0-A9F78058599C}" sibTransId="{2B47EE55-6BE6-4A9C-B841-B211B5F86B51}"/>
    <dgm:cxn modelId="{8662C72C-B696-46D4-B5E8-DBD5E39B6DA1}" srcId="{D5F6E9C9-6650-426F-97F3-72A85619521B}" destId="{4B76B005-B56A-43E4-AC87-C7BF6DDE5B4C}" srcOrd="2" destOrd="0" parTransId="{C44BA503-37C6-4ED5-BBCD-20A3AF6EDF96}" sibTransId="{D878182E-B3B7-4E97-A543-EEEF4519A992}"/>
    <dgm:cxn modelId="{5534265B-40BB-4BD9-BF6F-88B0F2A477D6}" type="presOf" srcId="{4B76B005-B56A-43E4-AC87-C7BF6DDE5B4C}" destId="{A1D58FAD-B45E-4CEE-B8A2-B41EFAB1AD56}" srcOrd="0" destOrd="0" presId="urn:microsoft.com/office/officeart/2016/7/layout/RepeatingBendingProcessNew"/>
    <dgm:cxn modelId="{C6703A44-9895-4B59-994D-08D240DB0867}" type="presOf" srcId="{318803AB-6606-4698-A0FB-088D01AC90B5}" destId="{05D2767E-AF49-4A86-95EB-FFAE4ED992AB}" srcOrd="1" destOrd="0" presId="urn:microsoft.com/office/officeart/2016/7/layout/RepeatingBendingProcessNew"/>
    <dgm:cxn modelId="{8752C446-A8E0-477D-8000-B5622EE4F41E}" srcId="{D5F6E9C9-6650-426F-97F3-72A85619521B}" destId="{015FCFD0-2BD2-437A-B96F-F91151A6BE94}" srcOrd="0" destOrd="0" parTransId="{85FC3FC3-1E32-4D60-8592-DC9061C7F18B}" sibTransId="{515B42F3-E775-4049-8AD3-45E70E2127F5}"/>
    <dgm:cxn modelId="{401C5B6F-0CE9-4A50-97FA-F69A1667591F}" type="presOf" srcId="{318803AB-6606-4698-A0FB-088D01AC90B5}" destId="{56CEB222-DE17-452B-8A19-D9BAD06D07D6}" srcOrd="0" destOrd="0" presId="urn:microsoft.com/office/officeart/2016/7/layout/RepeatingBendingProcessNew"/>
    <dgm:cxn modelId="{7E776673-A7FD-4503-AFB6-46DB680D3884}" type="presOf" srcId="{8933A331-0374-4AD4-90AA-D47514CA3DE8}" destId="{9476B7FF-508B-44EF-810C-15DF39E2D283}" srcOrd="0" destOrd="0" presId="urn:microsoft.com/office/officeart/2016/7/layout/RepeatingBendingProcessNew"/>
    <dgm:cxn modelId="{70D21474-72F5-4046-BB60-4C6F484B74BD}" srcId="{D5F6E9C9-6650-426F-97F3-72A85619521B}" destId="{DC2EE1AD-AA46-4357-8C35-6A96F08A09C5}" srcOrd="3" destOrd="0" parTransId="{76FB2C55-EDA1-45BB-8F4D-988501EEFA37}" sibTransId="{318803AB-6606-4698-A0FB-088D01AC90B5}"/>
    <dgm:cxn modelId="{4FDDE676-6067-418D-9ADB-779D9CFE7209}" type="presOf" srcId="{015FCFD0-2BD2-437A-B96F-F91151A6BE94}" destId="{C1E52D55-4D27-48DB-B321-4281E1233822}" srcOrd="0" destOrd="0" presId="urn:microsoft.com/office/officeart/2016/7/layout/RepeatingBendingProcessNew"/>
    <dgm:cxn modelId="{7F153377-E504-45EE-A13D-0FAE3BCA068C}" type="presOf" srcId="{D878182E-B3B7-4E97-A543-EEEF4519A992}" destId="{6D492C2F-F2FB-49F3-AA9C-297BD9E11C8F}" srcOrd="1" destOrd="0" presId="urn:microsoft.com/office/officeart/2016/7/layout/RepeatingBendingProcessNew"/>
    <dgm:cxn modelId="{46FC8E7C-081B-4FCE-8B09-8662EE117144}" type="presOf" srcId="{6CF45AC5-3B71-40A0-9CEB-5FCB25EF8E5E}" destId="{512FDCA2-00C9-4E1C-85EE-7054CC3FC65B}" srcOrd="0" destOrd="0" presId="urn:microsoft.com/office/officeart/2016/7/layout/RepeatingBendingProcessNew"/>
    <dgm:cxn modelId="{9679F37E-F254-4872-A6F4-3787C5B8F450}" type="presOf" srcId="{2B47EE55-6BE6-4A9C-B841-B211B5F86B51}" destId="{36DAF66B-259E-48D5-BDD3-B59C3337270A}" srcOrd="0" destOrd="0" presId="urn:microsoft.com/office/officeart/2016/7/layout/RepeatingBendingProcessNew"/>
    <dgm:cxn modelId="{96022787-E030-4B3F-91B5-090565CD291B}" type="presOf" srcId="{D878182E-B3B7-4E97-A543-EEEF4519A992}" destId="{2DE8DA5C-1037-42C3-BBBD-7A85D315FFD7}" srcOrd="0" destOrd="0" presId="urn:microsoft.com/office/officeart/2016/7/layout/RepeatingBendingProcessNew"/>
    <dgm:cxn modelId="{83295887-4A1C-412C-B797-CD75006CA184}" type="presOf" srcId="{DC2EE1AD-AA46-4357-8C35-6A96F08A09C5}" destId="{9320EC5A-99B8-42CB-9147-7AFF0C0BA431}" srcOrd="0" destOrd="0" presId="urn:microsoft.com/office/officeart/2016/7/layout/RepeatingBendingProcessNew"/>
    <dgm:cxn modelId="{F3522089-1BE4-465B-AA00-B06E3D67BBC7}" type="presOf" srcId="{2B47EE55-6BE6-4A9C-B841-B211B5F86B51}" destId="{77865B87-3B08-46F8-BA5B-206F1358F2BA}" srcOrd="1" destOrd="0" presId="urn:microsoft.com/office/officeart/2016/7/layout/RepeatingBendingProcessNew"/>
    <dgm:cxn modelId="{EEA1ADA0-AC0F-4955-B3E5-481F0170CE4F}" srcId="{D5F6E9C9-6650-426F-97F3-72A85619521B}" destId="{8933A331-0374-4AD4-90AA-D47514CA3DE8}" srcOrd="4" destOrd="0" parTransId="{724C6712-23D1-475C-B90A-2F82AD9DD2DD}" sibTransId="{49D3EB96-8750-41CF-A9BC-425195668F8D}"/>
    <dgm:cxn modelId="{031CC7A5-713C-4576-9614-A76A4139CDB9}" type="presOf" srcId="{515B42F3-E775-4049-8AD3-45E70E2127F5}" destId="{A0E383BA-3642-4EE8-A4C9-9B6066CCB2FF}" srcOrd="0" destOrd="0" presId="urn:microsoft.com/office/officeart/2016/7/layout/RepeatingBendingProcessNew"/>
    <dgm:cxn modelId="{E0F38FAD-AC74-4661-820F-9A00E2C6217D}" type="presOf" srcId="{515B42F3-E775-4049-8AD3-45E70E2127F5}" destId="{F350AE82-54B9-4E20-AFD7-C18D1548BAE6}" srcOrd="1" destOrd="0" presId="urn:microsoft.com/office/officeart/2016/7/layout/RepeatingBendingProcessNew"/>
    <dgm:cxn modelId="{9C0FAFF8-8C8A-46A9-A73E-9BF7AB0F6CAC}" type="presOf" srcId="{D5F6E9C9-6650-426F-97F3-72A85619521B}" destId="{1336A4C4-D72D-4C2F-89AD-A3D9368165C1}" srcOrd="0" destOrd="0" presId="urn:microsoft.com/office/officeart/2016/7/layout/RepeatingBendingProcessNew"/>
    <dgm:cxn modelId="{CC329A51-DDED-4CFE-9DE4-EA92731C3E85}" type="presParOf" srcId="{1336A4C4-D72D-4C2F-89AD-A3D9368165C1}" destId="{C1E52D55-4D27-48DB-B321-4281E1233822}" srcOrd="0" destOrd="0" presId="urn:microsoft.com/office/officeart/2016/7/layout/RepeatingBendingProcessNew"/>
    <dgm:cxn modelId="{2626DE68-9BBD-481C-9A3E-5814BC04E532}" type="presParOf" srcId="{1336A4C4-D72D-4C2F-89AD-A3D9368165C1}" destId="{A0E383BA-3642-4EE8-A4C9-9B6066CCB2FF}" srcOrd="1" destOrd="0" presId="urn:microsoft.com/office/officeart/2016/7/layout/RepeatingBendingProcessNew"/>
    <dgm:cxn modelId="{A569F960-C3D1-469C-B7EE-147074B22878}" type="presParOf" srcId="{A0E383BA-3642-4EE8-A4C9-9B6066CCB2FF}" destId="{F350AE82-54B9-4E20-AFD7-C18D1548BAE6}" srcOrd="0" destOrd="0" presId="urn:microsoft.com/office/officeart/2016/7/layout/RepeatingBendingProcessNew"/>
    <dgm:cxn modelId="{A8A09C9D-2121-48F9-BF04-31C66697A785}" type="presParOf" srcId="{1336A4C4-D72D-4C2F-89AD-A3D9368165C1}" destId="{512FDCA2-00C9-4E1C-85EE-7054CC3FC65B}" srcOrd="2" destOrd="0" presId="urn:microsoft.com/office/officeart/2016/7/layout/RepeatingBendingProcessNew"/>
    <dgm:cxn modelId="{181E4A46-239C-4678-BB3A-B210253FC95A}" type="presParOf" srcId="{1336A4C4-D72D-4C2F-89AD-A3D9368165C1}" destId="{36DAF66B-259E-48D5-BDD3-B59C3337270A}" srcOrd="3" destOrd="0" presId="urn:microsoft.com/office/officeart/2016/7/layout/RepeatingBendingProcessNew"/>
    <dgm:cxn modelId="{4D95B466-411C-45B3-894B-612E91C4245B}" type="presParOf" srcId="{36DAF66B-259E-48D5-BDD3-B59C3337270A}" destId="{77865B87-3B08-46F8-BA5B-206F1358F2BA}" srcOrd="0" destOrd="0" presId="urn:microsoft.com/office/officeart/2016/7/layout/RepeatingBendingProcessNew"/>
    <dgm:cxn modelId="{7FD095C0-B8D0-4D3E-886C-4275039DB7A4}" type="presParOf" srcId="{1336A4C4-D72D-4C2F-89AD-A3D9368165C1}" destId="{A1D58FAD-B45E-4CEE-B8A2-B41EFAB1AD56}" srcOrd="4" destOrd="0" presId="urn:microsoft.com/office/officeart/2016/7/layout/RepeatingBendingProcessNew"/>
    <dgm:cxn modelId="{F7A90AA7-0D9F-4233-848D-3E8BB8A499C8}" type="presParOf" srcId="{1336A4C4-D72D-4C2F-89AD-A3D9368165C1}" destId="{2DE8DA5C-1037-42C3-BBBD-7A85D315FFD7}" srcOrd="5" destOrd="0" presId="urn:microsoft.com/office/officeart/2016/7/layout/RepeatingBendingProcessNew"/>
    <dgm:cxn modelId="{71FAEC0C-DC90-4461-9D21-5361EE20FE8A}" type="presParOf" srcId="{2DE8DA5C-1037-42C3-BBBD-7A85D315FFD7}" destId="{6D492C2F-F2FB-49F3-AA9C-297BD9E11C8F}" srcOrd="0" destOrd="0" presId="urn:microsoft.com/office/officeart/2016/7/layout/RepeatingBendingProcessNew"/>
    <dgm:cxn modelId="{65F126CE-90B1-485E-BE08-908B3E49615F}" type="presParOf" srcId="{1336A4C4-D72D-4C2F-89AD-A3D9368165C1}" destId="{9320EC5A-99B8-42CB-9147-7AFF0C0BA431}" srcOrd="6" destOrd="0" presId="urn:microsoft.com/office/officeart/2016/7/layout/RepeatingBendingProcessNew"/>
    <dgm:cxn modelId="{6490B0E5-D8EA-4DE6-885D-4F2410DD6B50}" type="presParOf" srcId="{1336A4C4-D72D-4C2F-89AD-A3D9368165C1}" destId="{56CEB222-DE17-452B-8A19-D9BAD06D07D6}" srcOrd="7" destOrd="0" presId="urn:microsoft.com/office/officeart/2016/7/layout/RepeatingBendingProcessNew"/>
    <dgm:cxn modelId="{621AEC8C-FEE9-40EA-8E70-26523348C7C2}" type="presParOf" srcId="{56CEB222-DE17-452B-8A19-D9BAD06D07D6}" destId="{05D2767E-AF49-4A86-95EB-FFAE4ED992AB}" srcOrd="0" destOrd="0" presId="urn:microsoft.com/office/officeart/2016/7/layout/RepeatingBendingProcessNew"/>
    <dgm:cxn modelId="{E44DA803-6D33-44ED-B067-6E890489C8AE}" type="presParOf" srcId="{1336A4C4-D72D-4C2F-89AD-A3D9368165C1}" destId="{9476B7FF-508B-44EF-810C-15DF39E2D283}"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6748A7-F3E8-479E-B30D-5046B3ABDBB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9D1292B-417B-446F-BAAF-79009C689C80}">
      <dgm:prSet/>
      <dgm:spPr/>
      <dgm:t>
        <a:bodyPr/>
        <a:lstStyle/>
        <a:p>
          <a:r>
            <a:rPr lang="en-US"/>
            <a:t>A full Truck was made and submitted to USDA for Procurement</a:t>
          </a:r>
        </a:p>
      </dgm:t>
    </dgm:pt>
    <dgm:pt modelId="{C0C9D227-1A24-4BBD-917A-F118376EE912}" type="parTrans" cxnId="{555E22CA-00AA-4C24-9A60-B427D6ED76FF}">
      <dgm:prSet/>
      <dgm:spPr/>
      <dgm:t>
        <a:bodyPr/>
        <a:lstStyle/>
        <a:p>
          <a:endParaRPr lang="en-US"/>
        </a:p>
      </dgm:t>
    </dgm:pt>
    <dgm:pt modelId="{544657E7-2452-42A0-A09A-25D1F93CA6E5}" type="sibTrans" cxnId="{555E22CA-00AA-4C24-9A60-B427D6ED76FF}">
      <dgm:prSet/>
      <dgm:spPr/>
      <dgm:t>
        <a:bodyPr/>
        <a:lstStyle/>
        <a:p>
          <a:endParaRPr lang="en-US"/>
        </a:p>
      </dgm:t>
    </dgm:pt>
    <dgm:pt modelId="{8A1996EF-CC14-4256-BAAF-89638E7A588A}">
      <dgm:prSet/>
      <dgm:spPr/>
      <dgm:t>
        <a:bodyPr/>
        <a:lstStyle/>
        <a:p>
          <a:r>
            <a:rPr lang="en-US"/>
            <a:t>An Order Number is assigned</a:t>
          </a:r>
        </a:p>
      </dgm:t>
    </dgm:pt>
    <dgm:pt modelId="{CA70243C-356C-41D1-8FC2-F11C7DF4300D}" type="parTrans" cxnId="{E8D21499-B468-4242-A135-47E4BD22DAF8}">
      <dgm:prSet/>
      <dgm:spPr/>
      <dgm:t>
        <a:bodyPr/>
        <a:lstStyle/>
        <a:p>
          <a:endParaRPr lang="en-US"/>
        </a:p>
      </dgm:t>
    </dgm:pt>
    <dgm:pt modelId="{35A3BF5F-7CC3-42F2-8387-7C393991B413}" type="sibTrans" cxnId="{E8D21499-B468-4242-A135-47E4BD22DAF8}">
      <dgm:prSet/>
      <dgm:spPr/>
      <dgm:t>
        <a:bodyPr/>
        <a:lstStyle/>
        <a:p>
          <a:endParaRPr lang="en-US"/>
        </a:p>
      </dgm:t>
    </dgm:pt>
    <dgm:pt modelId="{5CE97A1C-E925-443C-A149-6E28BA2D3B57}">
      <dgm:prSet/>
      <dgm:spPr/>
      <dgm:t>
        <a:bodyPr/>
        <a:lstStyle/>
        <a:p>
          <a:r>
            <a:rPr lang="en-US"/>
            <a:t>Must meet USDA Deadlines</a:t>
          </a:r>
        </a:p>
      </dgm:t>
    </dgm:pt>
    <dgm:pt modelId="{B6B9264A-6F27-42BC-847D-944E4FBB7398}" type="parTrans" cxnId="{05E89780-F0F6-4C12-AC3D-9BD3D322B5B0}">
      <dgm:prSet/>
      <dgm:spPr/>
      <dgm:t>
        <a:bodyPr/>
        <a:lstStyle/>
        <a:p>
          <a:endParaRPr lang="en-US"/>
        </a:p>
      </dgm:t>
    </dgm:pt>
    <dgm:pt modelId="{8C8DFBA8-B3EC-4E93-8953-616B223A4781}" type="sibTrans" cxnId="{05E89780-F0F6-4C12-AC3D-9BD3D322B5B0}">
      <dgm:prSet/>
      <dgm:spPr/>
      <dgm:t>
        <a:bodyPr/>
        <a:lstStyle/>
        <a:p>
          <a:endParaRPr lang="en-US"/>
        </a:p>
      </dgm:t>
    </dgm:pt>
    <dgm:pt modelId="{43DF95AE-A96A-42B9-8FD5-18B89A5B12E8}" type="pres">
      <dgm:prSet presAssocID="{776748A7-F3E8-479E-B30D-5046B3ABDBBC}" presName="linear" presStyleCnt="0">
        <dgm:presLayoutVars>
          <dgm:animLvl val="lvl"/>
          <dgm:resizeHandles val="exact"/>
        </dgm:presLayoutVars>
      </dgm:prSet>
      <dgm:spPr/>
    </dgm:pt>
    <dgm:pt modelId="{76AE283C-9EAD-4FBD-8FD4-39EB806B60E8}" type="pres">
      <dgm:prSet presAssocID="{69D1292B-417B-446F-BAAF-79009C689C80}" presName="parentText" presStyleLbl="node1" presStyleIdx="0" presStyleCnt="3">
        <dgm:presLayoutVars>
          <dgm:chMax val="0"/>
          <dgm:bulletEnabled val="1"/>
        </dgm:presLayoutVars>
      </dgm:prSet>
      <dgm:spPr/>
    </dgm:pt>
    <dgm:pt modelId="{1B6EDA03-81B6-4D27-B7E2-FF3A09755A9F}" type="pres">
      <dgm:prSet presAssocID="{544657E7-2452-42A0-A09A-25D1F93CA6E5}" presName="spacer" presStyleCnt="0"/>
      <dgm:spPr/>
    </dgm:pt>
    <dgm:pt modelId="{E1BE2AAD-3026-45D0-856A-F7E7E46A0FB6}" type="pres">
      <dgm:prSet presAssocID="{8A1996EF-CC14-4256-BAAF-89638E7A588A}" presName="parentText" presStyleLbl="node1" presStyleIdx="1" presStyleCnt="3">
        <dgm:presLayoutVars>
          <dgm:chMax val="0"/>
          <dgm:bulletEnabled val="1"/>
        </dgm:presLayoutVars>
      </dgm:prSet>
      <dgm:spPr/>
    </dgm:pt>
    <dgm:pt modelId="{D46ECA9E-99C5-4CB3-856F-2FBC901CF438}" type="pres">
      <dgm:prSet presAssocID="{35A3BF5F-7CC3-42F2-8387-7C393991B413}" presName="spacer" presStyleCnt="0"/>
      <dgm:spPr/>
    </dgm:pt>
    <dgm:pt modelId="{05C0D625-4434-454F-BB9C-FF7FC668F4D8}" type="pres">
      <dgm:prSet presAssocID="{5CE97A1C-E925-443C-A149-6E28BA2D3B57}" presName="parentText" presStyleLbl="node1" presStyleIdx="2" presStyleCnt="3">
        <dgm:presLayoutVars>
          <dgm:chMax val="0"/>
          <dgm:bulletEnabled val="1"/>
        </dgm:presLayoutVars>
      </dgm:prSet>
      <dgm:spPr/>
    </dgm:pt>
  </dgm:ptLst>
  <dgm:cxnLst>
    <dgm:cxn modelId="{A0554624-7A9C-4A5F-B79D-BA5EBB36BB9A}" type="presOf" srcId="{8A1996EF-CC14-4256-BAAF-89638E7A588A}" destId="{E1BE2AAD-3026-45D0-856A-F7E7E46A0FB6}" srcOrd="0" destOrd="0" presId="urn:microsoft.com/office/officeart/2005/8/layout/vList2"/>
    <dgm:cxn modelId="{05E89780-F0F6-4C12-AC3D-9BD3D322B5B0}" srcId="{776748A7-F3E8-479E-B30D-5046B3ABDBBC}" destId="{5CE97A1C-E925-443C-A149-6E28BA2D3B57}" srcOrd="2" destOrd="0" parTransId="{B6B9264A-6F27-42BC-847D-944E4FBB7398}" sibTransId="{8C8DFBA8-B3EC-4E93-8953-616B223A4781}"/>
    <dgm:cxn modelId="{0D9C4D8F-C9C8-4C6E-82EE-3AFC5F532FA9}" type="presOf" srcId="{69D1292B-417B-446F-BAAF-79009C689C80}" destId="{76AE283C-9EAD-4FBD-8FD4-39EB806B60E8}" srcOrd="0" destOrd="0" presId="urn:microsoft.com/office/officeart/2005/8/layout/vList2"/>
    <dgm:cxn modelId="{E8D21499-B468-4242-A135-47E4BD22DAF8}" srcId="{776748A7-F3E8-479E-B30D-5046B3ABDBBC}" destId="{8A1996EF-CC14-4256-BAAF-89638E7A588A}" srcOrd="1" destOrd="0" parTransId="{CA70243C-356C-41D1-8FC2-F11C7DF4300D}" sibTransId="{35A3BF5F-7CC3-42F2-8387-7C393991B413}"/>
    <dgm:cxn modelId="{555E22CA-00AA-4C24-9A60-B427D6ED76FF}" srcId="{776748A7-F3E8-479E-B30D-5046B3ABDBBC}" destId="{69D1292B-417B-446F-BAAF-79009C689C80}" srcOrd="0" destOrd="0" parTransId="{C0C9D227-1A24-4BBD-917A-F118376EE912}" sibTransId="{544657E7-2452-42A0-A09A-25D1F93CA6E5}"/>
    <dgm:cxn modelId="{6C1255DB-4292-4065-8DD0-FFC08730C761}" type="presOf" srcId="{776748A7-F3E8-479E-B30D-5046B3ABDBBC}" destId="{43DF95AE-A96A-42B9-8FD5-18B89A5B12E8}" srcOrd="0" destOrd="0" presId="urn:microsoft.com/office/officeart/2005/8/layout/vList2"/>
    <dgm:cxn modelId="{69AE71DE-BC24-4F37-800C-7547945B7C06}" type="presOf" srcId="{5CE97A1C-E925-443C-A149-6E28BA2D3B57}" destId="{05C0D625-4434-454F-BB9C-FF7FC668F4D8}" srcOrd="0" destOrd="0" presId="urn:microsoft.com/office/officeart/2005/8/layout/vList2"/>
    <dgm:cxn modelId="{FDDBF432-164D-48F9-81DA-2EA008741184}" type="presParOf" srcId="{43DF95AE-A96A-42B9-8FD5-18B89A5B12E8}" destId="{76AE283C-9EAD-4FBD-8FD4-39EB806B60E8}" srcOrd="0" destOrd="0" presId="urn:microsoft.com/office/officeart/2005/8/layout/vList2"/>
    <dgm:cxn modelId="{708DFECA-AF8A-4A22-A905-2232C0856D91}" type="presParOf" srcId="{43DF95AE-A96A-42B9-8FD5-18B89A5B12E8}" destId="{1B6EDA03-81B6-4D27-B7E2-FF3A09755A9F}" srcOrd="1" destOrd="0" presId="urn:microsoft.com/office/officeart/2005/8/layout/vList2"/>
    <dgm:cxn modelId="{9FC131D3-7BDB-4D99-83F4-103BC4FAFB69}" type="presParOf" srcId="{43DF95AE-A96A-42B9-8FD5-18B89A5B12E8}" destId="{E1BE2AAD-3026-45D0-856A-F7E7E46A0FB6}" srcOrd="2" destOrd="0" presId="urn:microsoft.com/office/officeart/2005/8/layout/vList2"/>
    <dgm:cxn modelId="{12A445F0-7CD3-466A-8BBC-D500BE6CA060}" type="presParOf" srcId="{43DF95AE-A96A-42B9-8FD5-18B89A5B12E8}" destId="{D46ECA9E-99C5-4CB3-856F-2FBC901CF438}" srcOrd="3" destOrd="0" presId="urn:microsoft.com/office/officeart/2005/8/layout/vList2"/>
    <dgm:cxn modelId="{0B8772E9-1520-4D71-8F2F-F715BA64DF51}" type="presParOf" srcId="{43DF95AE-A96A-42B9-8FD5-18B89A5B12E8}" destId="{05C0D625-4434-454F-BB9C-FF7FC668F4D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B24EB9-3B77-40F8-B7F3-38FBA80D23D7}"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6008196-7DA0-47FE-AEC4-B8F586EAFDA0}">
      <dgm:prSet/>
      <dgm:spPr/>
      <dgm:t>
        <a:bodyPr/>
        <a:lstStyle/>
        <a:p>
          <a:pPr>
            <a:defRPr cap="all"/>
          </a:pPr>
          <a:r>
            <a:rPr lang="en-US"/>
            <a:t>USDA has included this load on a Procurement Bid </a:t>
          </a:r>
        </a:p>
      </dgm:t>
    </dgm:pt>
    <dgm:pt modelId="{1A49BD6E-2BDF-4016-8B4C-9043E58453DA}" type="parTrans" cxnId="{2C8693CC-AC46-4B0D-A1F0-9E7968613DD3}">
      <dgm:prSet/>
      <dgm:spPr/>
      <dgm:t>
        <a:bodyPr/>
        <a:lstStyle/>
        <a:p>
          <a:endParaRPr lang="en-US"/>
        </a:p>
      </dgm:t>
    </dgm:pt>
    <dgm:pt modelId="{A86635A7-B0BF-41BC-83D0-27A8C3455189}" type="sibTrans" cxnId="{2C8693CC-AC46-4B0D-A1F0-9E7968613DD3}">
      <dgm:prSet/>
      <dgm:spPr/>
      <dgm:t>
        <a:bodyPr/>
        <a:lstStyle/>
        <a:p>
          <a:endParaRPr lang="en-US"/>
        </a:p>
      </dgm:t>
    </dgm:pt>
    <dgm:pt modelId="{CF6C8AE0-ADC4-4CDF-91CB-0697B92CECE0}">
      <dgm:prSet/>
      <dgm:spPr/>
      <dgm:t>
        <a:bodyPr/>
        <a:lstStyle/>
        <a:p>
          <a:pPr>
            <a:defRPr cap="all"/>
          </a:pPr>
          <a:r>
            <a:rPr lang="en-US"/>
            <a:t>They will attempt to Purchase</a:t>
          </a:r>
        </a:p>
      </dgm:t>
    </dgm:pt>
    <dgm:pt modelId="{14AE3113-9A2A-4D0B-AC21-5690C72CF596}" type="parTrans" cxnId="{DA53C0D8-3EEF-43FC-A33C-596DCD125AA7}">
      <dgm:prSet/>
      <dgm:spPr/>
      <dgm:t>
        <a:bodyPr/>
        <a:lstStyle/>
        <a:p>
          <a:endParaRPr lang="en-US"/>
        </a:p>
      </dgm:t>
    </dgm:pt>
    <dgm:pt modelId="{BAE0D903-5E61-4651-A2AD-B4CE9D79A5DA}" type="sibTrans" cxnId="{DA53C0D8-3EEF-43FC-A33C-596DCD125AA7}">
      <dgm:prSet/>
      <dgm:spPr/>
      <dgm:t>
        <a:bodyPr/>
        <a:lstStyle/>
        <a:p>
          <a:endParaRPr lang="en-US"/>
        </a:p>
      </dgm:t>
    </dgm:pt>
    <dgm:pt modelId="{5DFDF3B2-C962-429A-8860-8473AB089F8C}" type="pres">
      <dgm:prSet presAssocID="{76B24EB9-3B77-40F8-B7F3-38FBA80D23D7}" presName="root" presStyleCnt="0">
        <dgm:presLayoutVars>
          <dgm:dir/>
          <dgm:resizeHandles val="exact"/>
        </dgm:presLayoutVars>
      </dgm:prSet>
      <dgm:spPr/>
    </dgm:pt>
    <dgm:pt modelId="{CE9F0259-EC03-4FA2-833B-C8E25DF56631}" type="pres">
      <dgm:prSet presAssocID="{16008196-7DA0-47FE-AEC4-B8F586EAFDA0}" presName="compNode" presStyleCnt="0"/>
      <dgm:spPr/>
    </dgm:pt>
    <dgm:pt modelId="{15B63C35-16BF-4B50-ACF9-71B03F3C65B1}" type="pres">
      <dgm:prSet presAssocID="{16008196-7DA0-47FE-AEC4-B8F586EAFDA0}" presName="iconBgRect" presStyleLbl="bgShp" presStyleIdx="0" presStyleCnt="2"/>
      <dgm:spPr/>
    </dgm:pt>
    <dgm:pt modelId="{B2177AE5-C7FE-4DFE-AB87-26B1BB1173C9}" type="pres">
      <dgm:prSet presAssocID="{16008196-7DA0-47FE-AEC4-B8F586EAFDA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B64C3ED9-BFB1-4D97-AD5B-5B5A2B23B61E}" type="pres">
      <dgm:prSet presAssocID="{16008196-7DA0-47FE-AEC4-B8F586EAFDA0}" presName="spaceRect" presStyleCnt="0"/>
      <dgm:spPr/>
    </dgm:pt>
    <dgm:pt modelId="{CC10DFF8-DD2C-4975-8F26-95A126F40831}" type="pres">
      <dgm:prSet presAssocID="{16008196-7DA0-47FE-AEC4-B8F586EAFDA0}" presName="textRect" presStyleLbl="revTx" presStyleIdx="0" presStyleCnt="2">
        <dgm:presLayoutVars>
          <dgm:chMax val="1"/>
          <dgm:chPref val="1"/>
        </dgm:presLayoutVars>
      </dgm:prSet>
      <dgm:spPr/>
    </dgm:pt>
    <dgm:pt modelId="{EDD31E1A-622E-4CE8-A2E3-987A3D5B21F9}" type="pres">
      <dgm:prSet presAssocID="{A86635A7-B0BF-41BC-83D0-27A8C3455189}" presName="sibTrans" presStyleCnt="0"/>
      <dgm:spPr/>
    </dgm:pt>
    <dgm:pt modelId="{87E789D6-BC22-4F82-9491-1DA5D4D381B2}" type="pres">
      <dgm:prSet presAssocID="{CF6C8AE0-ADC4-4CDF-91CB-0697B92CECE0}" presName="compNode" presStyleCnt="0"/>
      <dgm:spPr/>
    </dgm:pt>
    <dgm:pt modelId="{EE38F521-9F44-45CD-A465-A67AEC110EE2}" type="pres">
      <dgm:prSet presAssocID="{CF6C8AE0-ADC4-4CDF-91CB-0697B92CECE0}" presName="iconBgRect" presStyleLbl="bgShp" presStyleIdx="1" presStyleCnt="2"/>
      <dgm:spPr/>
    </dgm:pt>
    <dgm:pt modelId="{29149354-3341-45B7-8BD3-C350EB40C8A0}" type="pres">
      <dgm:prSet presAssocID="{CF6C8AE0-ADC4-4CDF-91CB-0697B92CEC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pping cart"/>
        </a:ext>
      </dgm:extLst>
    </dgm:pt>
    <dgm:pt modelId="{B458C134-9F37-41BA-B9CB-9D594D4FC904}" type="pres">
      <dgm:prSet presAssocID="{CF6C8AE0-ADC4-4CDF-91CB-0697B92CECE0}" presName="spaceRect" presStyleCnt="0"/>
      <dgm:spPr/>
    </dgm:pt>
    <dgm:pt modelId="{C7EFB107-AA18-45B2-8E99-395F9FB9AEEF}" type="pres">
      <dgm:prSet presAssocID="{CF6C8AE0-ADC4-4CDF-91CB-0697B92CECE0}" presName="textRect" presStyleLbl="revTx" presStyleIdx="1" presStyleCnt="2">
        <dgm:presLayoutVars>
          <dgm:chMax val="1"/>
          <dgm:chPref val="1"/>
        </dgm:presLayoutVars>
      </dgm:prSet>
      <dgm:spPr/>
    </dgm:pt>
  </dgm:ptLst>
  <dgm:cxnLst>
    <dgm:cxn modelId="{EE9E082E-D995-47DC-BFC7-BDB66C25F474}" type="presOf" srcId="{16008196-7DA0-47FE-AEC4-B8F586EAFDA0}" destId="{CC10DFF8-DD2C-4975-8F26-95A126F40831}" srcOrd="0" destOrd="0" presId="urn:microsoft.com/office/officeart/2018/5/layout/IconCircleLabelList"/>
    <dgm:cxn modelId="{B4B5E58C-E510-41F4-AABB-50E03B3C48A5}" type="presOf" srcId="{76B24EB9-3B77-40F8-B7F3-38FBA80D23D7}" destId="{5DFDF3B2-C962-429A-8860-8473AB089F8C}" srcOrd="0" destOrd="0" presId="urn:microsoft.com/office/officeart/2018/5/layout/IconCircleLabelList"/>
    <dgm:cxn modelId="{3898F4C1-84D6-40B4-9950-9B334244CFB3}" type="presOf" srcId="{CF6C8AE0-ADC4-4CDF-91CB-0697B92CECE0}" destId="{C7EFB107-AA18-45B2-8E99-395F9FB9AEEF}" srcOrd="0" destOrd="0" presId="urn:microsoft.com/office/officeart/2018/5/layout/IconCircleLabelList"/>
    <dgm:cxn modelId="{2C8693CC-AC46-4B0D-A1F0-9E7968613DD3}" srcId="{76B24EB9-3B77-40F8-B7F3-38FBA80D23D7}" destId="{16008196-7DA0-47FE-AEC4-B8F586EAFDA0}" srcOrd="0" destOrd="0" parTransId="{1A49BD6E-2BDF-4016-8B4C-9043E58453DA}" sibTransId="{A86635A7-B0BF-41BC-83D0-27A8C3455189}"/>
    <dgm:cxn modelId="{DA53C0D8-3EEF-43FC-A33C-596DCD125AA7}" srcId="{76B24EB9-3B77-40F8-B7F3-38FBA80D23D7}" destId="{CF6C8AE0-ADC4-4CDF-91CB-0697B92CECE0}" srcOrd="1" destOrd="0" parTransId="{14AE3113-9A2A-4D0B-AC21-5690C72CF596}" sibTransId="{BAE0D903-5E61-4651-A2AD-B4CE9D79A5DA}"/>
    <dgm:cxn modelId="{BA748B74-CA46-46B1-AB5C-4E93F2F50C39}" type="presParOf" srcId="{5DFDF3B2-C962-429A-8860-8473AB089F8C}" destId="{CE9F0259-EC03-4FA2-833B-C8E25DF56631}" srcOrd="0" destOrd="0" presId="urn:microsoft.com/office/officeart/2018/5/layout/IconCircleLabelList"/>
    <dgm:cxn modelId="{A2F6818A-FF03-41C3-ACA0-F171BFBA961E}" type="presParOf" srcId="{CE9F0259-EC03-4FA2-833B-C8E25DF56631}" destId="{15B63C35-16BF-4B50-ACF9-71B03F3C65B1}" srcOrd="0" destOrd="0" presId="urn:microsoft.com/office/officeart/2018/5/layout/IconCircleLabelList"/>
    <dgm:cxn modelId="{BE4DC09E-5589-4766-87FC-AF2D1F97F876}" type="presParOf" srcId="{CE9F0259-EC03-4FA2-833B-C8E25DF56631}" destId="{B2177AE5-C7FE-4DFE-AB87-26B1BB1173C9}" srcOrd="1" destOrd="0" presId="urn:microsoft.com/office/officeart/2018/5/layout/IconCircleLabelList"/>
    <dgm:cxn modelId="{46827E90-0621-44C6-8895-85460754FA99}" type="presParOf" srcId="{CE9F0259-EC03-4FA2-833B-C8E25DF56631}" destId="{B64C3ED9-BFB1-4D97-AD5B-5B5A2B23B61E}" srcOrd="2" destOrd="0" presId="urn:microsoft.com/office/officeart/2018/5/layout/IconCircleLabelList"/>
    <dgm:cxn modelId="{E95D7E4A-CF8C-4E47-9C75-C7A2625268C0}" type="presParOf" srcId="{CE9F0259-EC03-4FA2-833B-C8E25DF56631}" destId="{CC10DFF8-DD2C-4975-8F26-95A126F40831}" srcOrd="3" destOrd="0" presId="urn:microsoft.com/office/officeart/2018/5/layout/IconCircleLabelList"/>
    <dgm:cxn modelId="{68DD55CD-864D-4F48-8E4B-9CC2ED863C4D}" type="presParOf" srcId="{5DFDF3B2-C962-429A-8860-8473AB089F8C}" destId="{EDD31E1A-622E-4CE8-A2E3-987A3D5B21F9}" srcOrd="1" destOrd="0" presId="urn:microsoft.com/office/officeart/2018/5/layout/IconCircleLabelList"/>
    <dgm:cxn modelId="{72596BD0-889B-42EF-8D9A-D87360900069}" type="presParOf" srcId="{5DFDF3B2-C962-429A-8860-8473AB089F8C}" destId="{87E789D6-BC22-4F82-9491-1DA5D4D381B2}" srcOrd="2" destOrd="0" presId="urn:microsoft.com/office/officeart/2018/5/layout/IconCircleLabelList"/>
    <dgm:cxn modelId="{DDE91F3F-44D8-4DDF-86A0-94B1E6DC04CA}" type="presParOf" srcId="{87E789D6-BC22-4F82-9491-1DA5D4D381B2}" destId="{EE38F521-9F44-45CD-A465-A67AEC110EE2}" srcOrd="0" destOrd="0" presId="urn:microsoft.com/office/officeart/2018/5/layout/IconCircleLabelList"/>
    <dgm:cxn modelId="{7C2D7990-11FB-473B-826A-1B89F545CCF4}" type="presParOf" srcId="{87E789D6-BC22-4F82-9491-1DA5D4D381B2}" destId="{29149354-3341-45B7-8BD3-C350EB40C8A0}" srcOrd="1" destOrd="0" presId="urn:microsoft.com/office/officeart/2018/5/layout/IconCircleLabelList"/>
    <dgm:cxn modelId="{9ADDA4A8-404A-466F-B0CF-40E146388AA7}" type="presParOf" srcId="{87E789D6-BC22-4F82-9491-1DA5D4D381B2}" destId="{B458C134-9F37-41BA-B9CB-9D594D4FC904}" srcOrd="2" destOrd="0" presId="urn:microsoft.com/office/officeart/2018/5/layout/IconCircleLabelList"/>
    <dgm:cxn modelId="{F8B9A4E4-4FD7-4C81-9B76-F717FA97A36F}" type="presParOf" srcId="{87E789D6-BC22-4F82-9491-1DA5D4D381B2}" destId="{C7EFB107-AA18-45B2-8E99-395F9FB9AEE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788CC-AE7F-4C04-8443-1751CAF1121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DB19ACD-475C-4BDE-86BE-1E81559B92BC}">
      <dgm:prSet/>
      <dgm:spPr/>
      <dgm:t>
        <a:bodyPr/>
        <a:lstStyle/>
        <a:p>
          <a:r>
            <a:rPr lang="en-US"/>
            <a:t>USDA was successful in Procuring this load</a:t>
          </a:r>
        </a:p>
      </dgm:t>
    </dgm:pt>
    <dgm:pt modelId="{B2EE2CA5-1F84-4B38-9A61-B696EAD3EDE9}" type="parTrans" cxnId="{BEF2B48A-F6DE-4B5B-B7E8-46276874F822}">
      <dgm:prSet/>
      <dgm:spPr/>
      <dgm:t>
        <a:bodyPr/>
        <a:lstStyle/>
        <a:p>
          <a:endParaRPr lang="en-US"/>
        </a:p>
      </dgm:t>
    </dgm:pt>
    <dgm:pt modelId="{C74F54C4-28C3-4E60-A039-A827A5425D37}" type="sibTrans" cxnId="{BEF2B48A-F6DE-4B5B-B7E8-46276874F822}">
      <dgm:prSet/>
      <dgm:spPr/>
      <dgm:t>
        <a:bodyPr/>
        <a:lstStyle/>
        <a:p>
          <a:endParaRPr lang="en-US"/>
        </a:p>
      </dgm:t>
    </dgm:pt>
    <dgm:pt modelId="{475A0004-BF4F-43D4-AF24-F47732126B6B}">
      <dgm:prSet/>
      <dgm:spPr/>
      <dgm:t>
        <a:bodyPr/>
        <a:lstStyle/>
        <a:p>
          <a:r>
            <a:rPr lang="en-US"/>
            <a:t>Entitlement Debit is updated to Actual purchase cost</a:t>
          </a:r>
        </a:p>
      </dgm:t>
    </dgm:pt>
    <dgm:pt modelId="{8DD29593-FAA6-4ED4-B61B-D8BF84063C8D}" type="parTrans" cxnId="{95B533EE-C77B-41C2-BEEB-22E8CCA183B1}">
      <dgm:prSet/>
      <dgm:spPr/>
      <dgm:t>
        <a:bodyPr/>
        <a:lstStyle/>
        <a:p>
          <a:endParaRPr lang="en-US"/>
        </a:p>
      </dgm:t>
    </dgm:pt>
    <dgm:pt modelId="{D8B003F0-093F-4D94-9735-E5D6B5B9B1F4}" type="sibTrans" cxnId="{95B533EE-C77B-41C2-BEEB-22E8CCA183B1}">
      <dgm:prSet/>
      <dgm:spPr/>
      <dgm:t>
        <a:bodyPr/>
        <a:lstStyle/>
        <a:p>
          <a:endParaRPr lang="en-US"/>
        </a:p>
      </dgm:t>
    </dgm:pt>
    <dgm:pt modelId="{B619D27D-E8EA-40C0-A3C3-58FCB0710E13}" type="pres">
      <dgm:prSet presAssocID="{768788CC-AE7F-4C04-8443-1751CAF1121F}" presName="diagram" presStyleCnt="0">
        <dgm:presLayoutVars>
          <dgm:dir/>
          <dgm:resizeHandles val="exact"/>
        </dgm:presLayoutVars>
      </dgm:prSet>
      <dgm:spPr/>
    </dgm:pt>
    <dgm:pt modelId="{9A71F597-10FC-4B2D-9AF8-2AED8384F286}" type="pres">
      <dgm:prSet presAssocID="{4DB19ACD-475C-4BDE-86BE-1E81559B92BC}" presName="node" presStyleLbl="node1" presStyleIdx="0" presStyleCnt="2">
        <dgm:presLayoutVars>
          <dgm:bulletEnabled val="1"/>
        </dgm:presLayoutVars>
      </dgm:prSet>
      <dgm:spPr/>
    </dgm:pt>
    <dgm:pt modelId="{596E5751-42E6-488E-9D91-8AFA3046A242}" type="pres">
      <dgm:prSet presAssocID="{C74F54C4-28C3-4E60-A039-A827A5425D37}" presName="sibTrans" presStyleCnt="0"/>
      <dgm:spPr/>
    </dgm:pt>
    <dgm:pt modelId="{09C0B694-00C2-4A87-8E8C-7EF977440159}" type="pres">
      <dgm:prSet presAssocID="{475A0004-BF4F-43D4-AF24-F47732126B6B}" presName="node" presStyleLbl="node1" presStyleIdx="1" presStyleCnt="2">
        <dgm:presLayoutVars>
          <dgm:bulletEnabled val="1"/>
        </dgm:presLayoutVars>
      </dgm:prSet>
      <dgm:spPr/>
    </dgm:pt>
  </dgm:ptLst>
  <dgm:cxnLst>
    <dgm:cxn modelId="{29B55810-5F3D-4506-8854-F56E88D79EAB}" type="presOf" srcId="{4DB19ACD-475C-4BDE-86BE-1E81559B92BC}" destId="{9A71F597-10FC-4B2D-9AF8-2AED8384F286}" srcOrd="0" destOrd="0" presId="urn:microsoft.com/office/officeart/2005/8/layout/default"/>
    <dgm:cxn modelId="{BEF2B48A-F6DE-4B5B-B7E8-46276874F822}" srcId="{768788CC-AE7F-4C04-8443-1751CAF1121F}" destId="{4DB19ACD-475C-4BDE-86BE-1E81559B92BC}" srcOrd="0" destOrd="0" parTransId="{B2EE2CA5-1F84-4B38-9A61-B696EAD3EDE9}" sibTransId="{C74F54C4-28C3-4E60-A039-A827A5425D37}"/>
    <dgm:cxn modelId="{1030B7C5-9B44-4802-9583-1942647E736B}" type="presOf" srcId="{475A0004-BF4F-43D4-AF24-F47732126B6B}" destId="{09C0B694-00C2-4A87-8E8C-7EF977440159}" srcOrd="0" destOrd="0" presId="urn:microsoft.com/office/officeart/2005/8/layout/default"/>
    <dgm:cxn modelId="{7DB705C9-D84B-4EEC-A18E-3D831C01DF83}" type="presOf" srcId="{768788CC-AE7F-4C04-8443-1751CAF1121F}" destId="{B619D27D-E8EA-40C0-A3C3-58FCB0710E13}" srcOrd="0" destOrd="0" presId="urn:microsoft.com/office/officeart/2005/8/layout/default"/>
    <dgm:cxn modelId="{95B533EE-C77B-41C2-BEEB-22E8CCA183B1}" srcId="{768788CC-AE7F-4C04-8443-1751CAF1121F}" destId="{475A0004-BF4F-43D4-AF24-F47732126B6B}" srcOrd="1" destOrd="0" parTransId="{8DD29593-FAA6-4ED4-B61B-D8BF84063C8D}" sibTransId="{D8B003F0-093F-4D94-9735-E5D6B5B9B1F4}"/>
    <dgm:cxn modelId="{A75626E2-BEBB-46C0-B165-679E13E3305B}" type="presParOf" srcId="{B619D27D-E8EA-40C0-A3C3-58FCB0710E13}" destId="{9A71F597-10FC-4B2D-9AF8-2AED8384F286}" srcOrd="0" destOrd="0" presId="urn:microsoft.com/office/officeart/2005/8/layout/default"/>
    <dgm:cxn modelId="{E1F2C603-36E9-4A76-84E9-76F5EC3B23A6}" type="presParOf" srcId="{B619D27D-E8EA-40C0-A3C3-58FCB0710E13}" destId="{596E5751-42E6-488E-9D91-8AFA3046A242}" srcOrd="1" destOrd="0" presId="urn:microsoft.com/office/officeart/2005/8/layout/default"/>
    <dgm:cxn modelId="{B76AAF88-395F-4689-9AEC-E9518B9D2EBD}" type="presParOf" srcId="{B619D27D-E8EA-40C0-A3C3-58FCB0710E13}" destId="{09C0B694-00C2-4A87-8E8C-7EF97744015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2D9FC8-0294-4E71-A2C2-7D90801E050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E0C3D0B-FD3F-449E-A434-B29E0ED09439}">
      <dgm:prSet/>
      <dgm:spPr/>
      <dgm:t>
        <a:bodyPr/>
        <a:lstStyle/>
        <a:p>
          <a:r>
            <a:rPr lang="en-US"/>
            <a:t>Prior to State approval, not enough interest for a Truck</a:t>
          </a:r>
        </a:p>
      </dgm:t>
    </dgm:pt>
    <dgm:pt modelId="{FD04CF98-484C-44A3-98C7-410F6FA01F3A}" type="parTrans" cxnId="{59CF8324-A37A-4B49-A21A-68BCBAB38FB2}">
      <dgm:prSet/>
      <dgm:spPr/>
      <dgm:t>
        <a:bodyPr/>
        <a:lstStyle/>
        <a:p>
          <a:endParaRPr lang="en-US"/>
        </a:p>
      </dgm:t>
    </dgm:pt>
    <dgm:pt modelId="{D9EBAB43-3259-4865-A5B3-2532D9EA6D28}" type="sibTrans" cxnId="{59CF8324-A37A-4B49-A21A-68BCBAB38FB2}">
      <dgm:prSet/>
      <dgm:spPr/>
      <dgm:t>
        <a:bodyPr/>
        <a:lstStyle/>
        <a:p>
          <a:endParaRPr lang="en-US"/>
        </a:p>
      </dgm:t>
    </dgm:pt>
    <dgm:pt modelId="{A67F1C28-F9EC-440E-8A6B-D4723C6A4CBC}">
      <dgm:prSet/>
      <dgm:spPr/>
      <dgm:t>
        <a:bodyPr/>
        <a:lstStyle/>
        <a:p>
          <a:r>
            <a:rPr lang="en-US"/>
            <a:t>Requisition needed to be Adjusted</a:t>
          </a:r>
        </a:p>
      </dgm:t>
    </dgm:pt>
    <dgm:pt modelId="{E8BC7A3D-BB2F-441B-BAB3-6508F227E0A8}" type="parTrans" cxnId="{74ED7336-D88B-4680-8086-BFF6A7E97A09}">
      <dgm:prSet/>
      <dgm:spPr/>
      <dgm:t>
        <a:bodyPr/>
        <a:lstStyle/>
        <a:p>
          <a:endParaRPr lang="en-US"/>
        </a:p>
      </dgm:t>
    </dgm:pt>
    <dgm:pt modelId="{97E57D8C-CB07-4812-AA35-6CB6B8A09259}" type="sibTrans" cxnId="{74ED7336-D88B-4680-8086-BFF6A7E97A09}">
      <dgm:prSet/>
      <dgm:spPr/>
      <dgm:t>
        <a:bodyPr/>
        <a:lstStyle/>
        <a:p>
          <a:endParaRPr lang="en-US"/>
        </a:p>
      </dgm:t>
    </dgm:pt>
    <dgm:pt modelId="{85D93923-BFE0-4CEE-B679-87B3BB973BC2}">
      <dgm:prSet/>
      <dgm:spPr/>
      <dgm:t>
        <a:bodyPr/>
        <a:lstStyle/>
        <a:p>
          <a:r>
            <a:rPr lang="en-US" dirty="0"/>
            <a:t>After Invitation status, Procurement was Not Successful</a:t>
          </a:r>
        </a:p>
      </dgm:t>
    </dgm:pt>
    <dgm:pt modelId="{78CD70AC-E646-4BDD-86CB-DDD7E467F061}" type="parTrans" cxnId="{1B1D228B-F9B8-48EF-A3F0-802F0A670CF6}">
      <dgm:prSet/>
      <dgm:spPr/>
      <dgm:t>
        <a:bodyPr/>
        <a:lstStyle/>
        <a:p>
          <a:endParaRPr lang="en-US"/>
        </a:p>
      </dgm:t>
    </dgm:pt>
    <dgm:pt modelId="{038CF49F-8994-45A8-8F81-FFE5D5A3628C}" type="sibTrans" cxnId="{1B1D228B-F9B8-48EF-A3F0-802F0A670CF6}">
      <dgm:prSet/>
      <dgm:spPr/>
      <dgm:t>
        <a:bodyPr/>
        <a:lstStyle/>
        <a:p>
          <a:endParaRPr lang="en-US"/>
        </a:p>
      </dgm:t>
    </dgm:pt>
    <dgm:pt modelId="{82C5A88E-712C-46DF-8933-E951475403D2}" type="pres">
      <dgm:prSet presAssocID="{1C2D9FC8-0294-4E71-A2C2-7D90801E050E}" presName="hierChild1" presStyleCnt="0">
        <dgm:presLayoutVars>
          <dgm:chPref val="1"/>
          <dgm:dir/>
          <dgm:animOne val="branch"/>
          <dgm:animLvl val="lvl"/>
          <dgm:resizeHandles/>
        </dgm:presLayoutVars>
      </dgm:prSet>
      <dgm:spPr/>
    </dgm:pt>
    <dgm:pt modelId="{49B26DE8-5038-4CC7-BF2A-37B5454F6B35}" type="pres">
      <dgm:prSet presAssocID="{DE0C3D0B-FD3F-449E-A434-B29E0ED09439}" presName="hierRoot1" presStyleCnt="0"/>
      <dgm:spPr/>
    </dgm:pt>
    <dgm:pt modelId="{10AF082E-DBCB-4ED2-9819-5B64C98107EF}" type="pres">
      <dgm:prSet presAssocID="{DE0C3D0B-FD3F-449E-A434-B29E0ED09439}" presName="composite" presStyleCnt="0"/>
      <dgm:spPr/>
    </dgm:pt>
    <dgm:pt modelId="{7E9153BD-17DB-4BE3-936C-75A026F60C4E}" type="pres">
      <dgm:prSet presAssocID="{DE0C3D0B-FD3F-449E-A434-B29E0ED09439}" presName="background" presStyleLbl="node0" presStyleIdx="0" presStyleCnt="3"/>
      <dgm:spPr/>
    </dgm:pt>
    <dgm:pt modelId="{326C5058-C931-42AA-9E0E-FE5FA4721717}" type="pres">
      <dgm:prSet presAssocID="{DE0C3D0B-FD3F-449E-A434-B29E0ED09439}" presName="text" presStyleLbl="fgAcc0" presStyleIdx="0" presStyleCnt="3">
        <dgm:presLayoutVars>
          <dgm:chPref val="3"/>
        </dgm:presLayoutVars>
      </dgm:prSet>
      <dgm:spPr/>
    </dgm:pt>
    <dgm:pt modelId="{937C3719-E380-4D89-B571-2D61BCBE6C10}" type="pres">
      <dgm:prSet presAssocID="{DE0C3D0B-FD3F-449E-A434-B29E0ED09439}" presName="hierChild2" presStyleCnt="0"/>
      <dgm:spPr/>
    </dgm:pt>
    <dgm:pt modelId="{A339552B-168C-497B-8BA9-08096F5BF88E}" type="pres">
      <dgm:prSet presAssocID="{A67F1C28-F9EC-440E-8A6B-D4723C6A4CBC}" presName="hierRoot1" presStyleCnt="0"/>
      <dgm:spPr/>
    </dgm:pt>
    <dgm:pt modelId="{D0802F2A-EC16-4B95-BE3C-0304F740D032}" type="pres">
      <dgm:prSet presAssocID="{A67F1C28-F9EC-440E-8A6B-D4723C6A4CBC}" presName="composite" presStyleCnt="0"/>
      <dgm:spPr/>
    </dgm:pt>
    <dgm:pt modelId="{7EF1E232-82BC-41AA-82F5-8E7B0C47409B}" type="pres">
      <dgm:prSet presAssocID="{A67F1C28-F9EC-440E-8A6B-D4723C6A4CBC}" presName="background" presStyleLbl="node0" presStyleIdx="1" presStyleCnt="3"/>
      <dgm:spPr/>
    </dgm:pt>
    <dgm:pt modelId="{BB80EB33-2D58-4550-807F-3565AF8CC938}" type="pres">
      <dgm:prSet presAssocID="{A67F1C28-F9EC-440E-8A6B-D4723C6A4CBC}" presName="text" presStyleLbl="fgAcc0" presStyleIdx="1" presStyleCnt="3">
        <dgm:presLayoutVars>
          <dgm:chPref val="3"/>
        </dgm:presLayoutVars>
      </dgm:prSet>
      <dgm:spPr/>
    </dgm:pt>
    <dgm:pt modelId="{8345FA31-3A9A-4F9A-8DBA-6D66341793CC}" type="pres">
      <dgm:prSet presAssocID="{A67F1C28-F9EC-440E-8A6B-D4723C6A4CBC}" presName="hierChild2" presStyleCnt="0"/>
      <dgm:spPr/>
    </dgm:pt>
    <dgm:pt modelId="{4EDF710F-BB5D-47B2-98DE-240F4773A898}" type="pres">
      <dgm:prSet presAssocID="{85D93923-BFE0-4CEE-B679-87B3BB973BC2}" presName="hierRoot1" presStyleCnt="0"/>
      <dgm:spPr/>
    </dgm:pt>
    <dgm:pt modelId="{ABB358A2-D8E6-4402-A08C-F8B90A84EED2}" type="pres">
      <dgm:prSet presAssocID="{85D93923-BFE0-4CEE-B679-87B3BB973BC2}" presName="composite" presStyleCnt="0"/>
      <dgm:spPr/>
    </dgm:pt>
    <dgm:pt modelId="{3185EFE2-D312-41A7-A3EF-10F64D425719}" type="pres">
      <dgm:prSet presAssocID="{85D93923-BFE0-4CEE-B679-87B3BB973BC2}" presName="background" presStyleLbl="node0" presStyleIdx="2" presStyleCnt="3"/>
      <dgm:spPr/>
    </dgm:pt>
    <dgm:pt modelId="{94EC56F4-7938-46C2-BD90-695D3D0F81A1}" type="pres">
      <dgm:prSet presAssocID="{85D93923-BFE0-4CEE-B679-87B3BB973BC2}" presName="text" presStyleLbl="fgAcc0" presStyleIdx="2" presStyleCnt="3">
        <dgm:presLayoutVars>
          <dgm:chPref val="3"/>
        </dgm:presLayoutVars>
      </dgm:prSet>
      <dgm:spPr/>
    </dgm:pt>
    <dgm:pt modelId="{2E8B2968-0949-4001-B4D3-A4B5223866DF}" type="pres">
      <dgm:prSet presAssocID="{85D93923-BFE0-4CEE-B679-87B3BB973BC2}" presName="hierChild2" presStyleCnt="0"/>
      <dgm:spPr/>
    </dgm:pt>
  </dgm:ptLst>
  <dgm:cxnLst>
    <dgm:cxn modelId="{59CF8324-A37A-4B49-A21A-68BCBAB38FB2}" srcId="{1C2D9FC8-0294-4E71-A2C2-7D90801E050E}" destId="{DE0C3D0B-FD3F-449E-A434-B29E0ED09439}" srcOrd="0" destOrd="0" parTransId="{FD04CF98-484C-44A3-98C7-410F6FA01F3A}" sibTransId="{D9EBAB43-3259-4865-A5B3-2532D9EA6D28}"/>
    <dgm:cxn modelId="{74ED7336-D88B-4680-8086-BFF6A7E97A09}" srcId="{1C2D9FC8-0294-4E71-A2C2-7D90801E050E}" destId="{A67F1C28-F9EC-440E-8A6B-D4723C6A4CBC}" srcOrd="1" destOrd="0" parTransId="{E8BC7A3D-BB2F-441B-BAB3-6508F227E0A8}" sibTransId="{97E57D8C-CB07-4812-AA35-6CB6B8A09259}"/>
    <dgm:cxn modelId="{8BB1EF39-B54E-46AF-B0DB-5991E1FA904E}" type="presOf" srcId="{85D93923-BFE0-4CEE-B679-87B3BB973BC2}" destId="{94EC56F4-7938-46C2-BD90-695D3D0F81A1}" srcOrd="0" destOrd="0" presId="urn:microsoft.com/office/officeart/2005/8/layout/hierarchy1"/>
    <dgm:cxn modelId="{3E80613A-C543-468D-B09B-FBCAD6D1366F}" type="presOf" srcId="{A67F1C28-F9EC-440E-8A6B-D4723C6A4CBC}" destId="{BB80EB33-2D58-4550-807F-3565AF8CC938}" srcOrd="0" destOrd="0" presId="urn:microsoft.com/office/officeart/2005/8/layout/hierarchy1"/>
    <dgm:cxn modelId="{FCE13E66-1152-4781-B5D7-5212393C9F3A}" type="presOf" srcId="{DE0C3D0B-FD3F-449E-A434-B29E0ED09439}" destId="{326C5058-C931-42AA-9E0E-FE5FA4721717}" srcOrd="0" destOrd="0" presId="urn:microsoft.com/office/officeart/2005/8/layout/hierarchy1"/>
    <dgm:cxn modelId="{1B1D228B-F9B8-48EF-A3F0-802F0A670CF6}" srcId="{1C2D9FC8-0294-4E71-A2C2-7D90801E050E}" destId="{85D93923-BFE0-4CEE-B679-87B3BB973BC2}" srcOrd="2" destOrd="0" parTransId="{78CD70AC-E646-4BDD-86CB-DDD7E467F061}" sibTransId="{038CF49F-8994-45A8-8F81-FFE5D5A3628C}"/>
    <dgm:cxn modelId="{2AC976A1-EBEB-42FE-AC6D-1E3B949A682D}" type="presOf" srcId="{1C2D9FC8-0294-4E71-A2C2-7D90801E050E}" destId="{82C5A88E-712C-46DF-8933-E951475403D2}" srcOrd="0" destOrd="0" presId="urn:microsoft.com/office/officeart/2005/8/layout/hierarchy1"/>
    <dgm:cxn modelId="{C67EACA3-B8B1-45E1-8066-67D9BA79878B}" type="presParOf" srcId="{82C5A88E-712C-46DF-8933-E951475403D2}" destId="{49B26DE8-5038-4CC7-BF2A-37B5454F6B35}" srcOrd="0" destOrd="0" presId="urn:microsoft.com/office/officeart/2005/8/layout/hierarchy1"/>
    <dgm:cxn modelId="{599F460A-DBF5-4BFB-AA6F-88E227B2E80A}" type="presParOf" srcId="{49B26DE8-5038-4CC7-BF2A-37B5454F6B35}" destId="{10AF082E-DBCB-4ED2-9819-5B64C98107EF}" srcOrd="0" destOrd="0" presId="urn:microsoft.com/office/officeart/2005/8/layout/hierarchy1"/>
    <dgm:cxn modelId="{8D5C8C0F-ECD3-4190-8200-9D2908434AF3}" type="presParOf" srcId="{10AF082E-DBCB-4ED2-9819-5B64C98107EF}" destId="{7E9153BD-17DB-4BE3-936C-75A026F60C4E}" srcOrd="0" destOrd="0" presId="urn:microsoft.com/office/officeart/2005/8/layout/hierarchy1"/>
    <dgm:cxn modelId="{05B22E59-4AE2-4E9D-A39C-CDE4BD3C8F02}" type="presParOf" srcId="{10AF082E-DBCB-4ED2-9819-5B64C98107EF}" destId="{326C5058-C931-42AA-9E0E-FE5FA4721717}" srcOrd="1" destOrd="0" presId="urn:microsoft.com/office/officeart/2005/8/layout/hierarchy1"/>
    <dgm:cxn modelId="{F92DCC2B-2577-4602-B503-EBCB6A70A7D7}" type="presParOf" srcId="{49B26DE8-5038-4CC7-BF2A-37B5454F6B35}" destId="{937C3719-E380-4D89-B571-2D61BCBE6C10}" srcOrd="1" destOrd="0" presId="urn:microsoft.com/office/officeart/2005/8/layout/hierarchy1"/>
    <dgm:cxn modelId="{023FCCD7-3818-46A0-809D-2467842419E1}" type="presParOf" srcId="{82C5A88E-712C-46DF-8933-E951475403D2}" destId="{A339552B-168C-497B-8BA9-08096F5BF88E}" srcOrd="1" destOrd="0" presId="urn:microsoft.com/office/officeart/2005/8/layout/hierarchy1"/>
    <dgm:cxn modelId="{B27786C6-9905-4E18-A8FD-4EB8CE27AA70}" type="presParOf" srcId="{A339552B-168C-497B-8BA9-08096F5BF88E}" destId="{D0802F2A-EC16-4B95-BE3C-0304F740D032}" srcOrd="0" destOrd="0" presId="urn:microsoft.com/office/officeart/2005/8/layout/hierarchy1"/>
    <dgm:cxn modelId="{EAFEFF9B-F18C-4468-89FB-AA9FCD8A1447}" type="presParOf" srcId="{D0802F2A-EC16-4B95-BE3C-0304F740D032}" destId="{7EF1E232-82BC-41AA-82F5-8E7B0C47409B}" srcOrd="0" destOrd="0" presId="urn:microsoft.com/office/officeart/2005/8/layout/hierarchy1"/>
    <dgm:cxn modelId="{2EB2CAFF-329B-400E-BA95-48380C86B72D}" type="presParOf" srcId="{D0802F2A-EC16-4B95-BE3C-0304F740D032}" destId="{BB80EB33-2D58-4550-807F-3565AF8CC938}" srcOrd="1" destOrd="0" presId="urn:microsoft.com/office/officeart/2005/8/layout/hierarchy1"/>
    <dgm:cxn modelId="{C7903E81-74E6-4A68-8D2C-A85E4758F103}" type="presParOf" srcId="{A339552B-168C-497B-8BA9-08096F5BF88E}" destId="{8345FA31-3A9A-4F9A-8DBA-6D66341793CC}" srcOrd="1" destOrd="0" presId="urn:microsoft.com/office/officeart/2005/8/layout/hierarchy1"/>
    <dgm:cxn modelId="{EC1DD671-761B-4FEB-A38F-3C3B6082A39D}" type="presParOf" srcId="{82C5A88E-712C-46DF-8933-E951475403D2}" destId="{4EDF710F-BB5D-47B2-98DE-240F4773A898}" srcOrd="2" destOrd="0" presId="urn:microsoft.com/office/officeart/2005/8/layout/hierarchy1"/>
    <dgm:cxn modelId="{E36D8DC0-973A-4B4C-B1D6-51C9D32F0607}" type="presParOf" srcId="{4EDF710F-BB5D-47B2-98DE-240F4773A898}" destId="{ABB358A2-D8E6-4402-A08C-F8B90A84EED2}" srcOrd="0" destOrd="0" presId="urn:microsoft.com/office/officeart/2005/8/layout/hierarchy1"/>
    <dgm:cxn modelId="{25BC0B5D-E28F-4347-9BE4-F91B3A86AAB0}" type="presParOf" srcId="{ABB358A2-D8E6-4402-A08C-F8B90A84EED2}" destId="{3185EFE2-D312-41A7-A3EF-10F64D425719}" srcOrd="0" destOrd="0" presId="urn:microsoft.com/office/officeart/2005/8/layout/hierarchy1"/>
    <dgm:cxn modelId="{B09A7260-DC5F-4A49-8B1A-0B02CEE2A6FA}" type="presParOf" srcId="{ABB358A2-D8E6-4402-A08C-F8B90A84EED2}" destId="{94EC56F4-7938-46C2-BD90-695D3D0F81A1}" srcOrd="1" destOrd="0" presId="urn:microsoft.com/office/officeart/2005/8/layout/hierarchy1"/>
    <dgm:cxn modelId="{7D20F9F9-0D12-4DBD-BFD5-5D80F723CEB2}" type="presParOf" srcId="{4EDF710F-BB5D-47B2-98DE-240F4773A898}" destId="{2E8B2968-0949-4001-B4D3-A4B5223866D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FD266-F1A3-4D21-BB81-FA309FC5D76C}">
      <dsp:nvSpPr>
        <dsp:cNvPr id="0" name=""/>
        <dsp:cNvSpPr/>
      </dsp:nvSpPr>
      <dsp:spPr>
        <a:xfrm>
          <a:off x="0" y="936607"/>
          <a:ext cx="6478587"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USDA</a:t>
          </a:r>
        </a:p>
      </dsp:txBody>
      <dsp:txXfrm>
        <a:off x="39809" y="976416"/>
        <a:ext cx="6398969" cy="735872"/>
      </dsp:txXfrm>
    </dsp:sp>
    <dsp:sp modelId="{01C8BE99-E753-474C-82B1-76FD35728D26}">
      <dsp:nvSpPr>
        <dsp:cNvPr id="0" name=""/>
        <dsp:cNvSpPr/>
      </dsp:nvSpPr>
      <dsp:spPr>
        <a:xfrm>
          <a:off x="0" y="1825332"/>
          <a:ext cx="6478587" cy="81549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State</a:t>
          </a:r>
        </a:p>
      </dsp:txBody>
      <dsp:txXfrm>
        <a:off x="39809" y="1865141"/>
        <a:ext cx="6398969" cy="735872"/>
      </dsp:txXfrm>
    </dsp:sp>
    <dsp:sp modelId="{7C35C366-36AE-45C8-B02B-9989588D3A02}">
      <dsp:nvSpPr>
        <dsp:cNvPr id="0" name=""/>
        <dsp:cNvSpPr/>
      </dsp:nvSpPr>
      <dsp:spPr>
        <a:xfrm>
          <a:off x="0" y="2734607"/>
          <a:ext cx="6478587" cy="81549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Distributor</a:t>
          </a:r>
        </a:p>
      </dsp:txBody>
      <dsp:txXfrm>
        <a:off x="39809" y="2774416"/>
        <a:ext cx="6398969" cy="735872"/>
      </dsp:txXfrm>
    </dsp:sp>
    <dsp:sp modelId="{777F3452-408B-4028-8AF7-7AB4F34BB44E}">
      <dsp:nvSpPr>
        <dsp:cNvPr id="0" name=""/>
        <dsp:cNvSpPr/>
      </dsp:nvSpPr>
      <dsp:spPr>
        <a:xfrm>
          <a:off x="0" y="3618179"/>
          <a:ext cx="6478587" cy="81549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Recipient Agency</a:t>
          </a:r>
        </a:p>
      </dsp:txBody>
      <dsp:txXfrm>
        <a:off x="39809" y="3657988"/>
        <a:ext cx="6398969" cy="735872"/>
      </dsp:txXfrm>
    </dsp:sp>
    <dsp:sp modelId="{A4FE1E15-197F-4BD7-B524-E7E25DD43B2D}">
      <dsp:nvSpPr>
        <dsp:cNvPr id="0" name=""/>
        <dsp:cNvSpPr/>
      </dsp:nvSpPr>
      <dsp:spPr>
        <a:xfrm>
          <a:off x="0" y="20363"/>
          <a:ext cx="6478587"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Industry	</a:t>
          </a:r>
        </a:p>
      </dsp:txBody>
      <dsp:txXfrm>
        <a:off x="39809" y="60172"/>
        <a:ext cx="6398969" cy="7358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1B7F8-F8F6-4DD9-8E51-1A612D0A8CFE}">
      <dsp:nvSpPr>
        <dsp:cNvPr id="0" name=""/>
        <dsp:cNvSpPr/>
      </dsp:nvSpPr>
      <dsp:spPr>
        <a:xfrm>
          <a:off x="0" y="77794"/>
          <a:ext cx="6263640" cy="260686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Notice of Arrival is Sent</a:t>
          </a:r>
        </a:p>
      </dsp:txBody>
      <dsp:txXfrm>
        <a:off x="127257" y="205051"/>
        <a:ext cx="6009126" cy="2352355"/>
      </dsp:txXfrm>
    </dsp:sp>
    <dsp:sp modelId="{9554E52D-E13E-43C4-BE37-79C3475B48C6}">
      <dsp:nvSpPr>
        <dsp:cNvPr id="0" name=""/>
        <dsp:cNvSpPr/>
      </dsp:nvSpPr>
      <dsp:spPr>
        <a:xfrm>
          <a:off x="0" y="2820023"/>
          <a:ext cx="6263640" cy="260686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School Places Orders against physical inventory</a:t>
          </a:r>
        </a:p>
      </dsp:txBody>
      <dsp:txXfrm>
        <a:off x="127257" y="2947280"/>
        <a:ext cx="6009126" cy="23523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3550E-202E-469E-8137-1BC841C12C05}">
      <dsp:nvSpPr>
        <dsp:cNvPr id="0" name=""/>
        <dsp:cNvSpPr/>
      </dsp:nvSpPr>
      <dsp:spPr>
        <a:xfrm>
          <a:off x="0" y="68183"/>
          <a:ext cx="6263640" cy="1272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Raw Pounds are Processed into End Products</a:t>
          </a:r>
        </a:p>
      </dsp:txBody>
      <dsp:txXfrm>
        <a:off x="62141" y="130324"/>
        <a:ext cx="6139358" cy="1148678"/>
      </dsp:txXfrm>
    </dsp:sp>
    <dsp:sp modelId="{3A5FBA3C-8E54-4A98-B77F-056FB53876A3}">
      <dsp:nvSpPr>
        <dsp:cNvPr id="0" name=""/>
        <dsp:cNvSpPr/>
      </dsp:nvSpPr>
      <dsp:spPr>
        <a:xfrm>
          <a:off x="0" y="1433303"/>
          <a:ext cx="6263640" cy="12729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Products are Shipped to Requested Destination</a:t>
          </a:r>
        </a:p>
      </dsp:txBody>
      <dsp:txXfrm>
        <a:off x="62141" y="1495444"/>
        <a:ext cx="6139358" cy="1148678"/>
      </dsp:txXfrm>
    </dsp:sp>
    <dsp:sp modelId="{7AA94CC1-1C6E-4F0A-951B-072447E36861}">
      <dsp:nvSpPr>
        <dsp:cNvPr id="0" name=""/>
        <dsp:cNvSpPr/>
      </dsp:nvSpPr>
      <dsp:spPr>
        <a:xfrm>
          <a:off x="0" y="2798423"/>
          <a:ext cx="6263640" cy="12729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Notice of Arrival is Sent by Distributor when Received</a:t>
          </a:r>
        </a:p>
      </dsp:txBody>
      <dsp:txXfrm>
        <a:off x="62141" y="2860564"/>
        <a:ext cx="6139358" cy="1148678"/>
      </dsp:txXfrm>
    </dsp:sp>
    <dsp:sp modelId="{3F25D3DC-02E4-4B80-B645-B12AEB124FDA}">
      <dsp:nvSpPr>
        <dsp:cNvPr id="0" name=""/>
        <dsp:cNvSpPr/>
      </dsp:nvSpPr>
      <dsp:spPr>
        <a:xfrm>
          <a:off x="0" y="4163544"/>
          <a:ext cx="6263640" cy="12729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Schools place Orders against Physical Inventory</a:t>
          </a:r>
        </a:p>
      </dsp:txBody>
      <dsp:txXfrm>
        <a:off x="62141" y="4225685"/>
        <a:ext cx="6139358" cy="114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25349-7C3F-4A93-8A36-BE8DBFE1AC63}">
      <dsp:nvSpPr>
        <dsp:cNvPr id="0" name=""/>
        <dsp:cNvSpPr/>
      </dsp:nvSpPr>
      <dsp:spPr>
        <a:xfrm>
          <a:off x="0" y="417720"/>
          <a:ext cx="6900512" cy="1827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16560" rIns="53555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American Farmers</a:t>
          </a:r>
        </a:p>
        <a:p>
          <a:pPr marL="228600" lvl="1" indent="-228600" algn="l" defTabSz="889000">
            <a:lnSpc>
              <a:spcPct val="90000"/>
            </a:lnSpc>
            <a:spcBef>
              <a:spcPct val="0"/>
            </a:spcBef>
            <a:spcAft>
              <a:spcPct val="15000"/>
            </a:spcAft>
            <a:buChar char="•"/>
          </a:pPr>
          <a:r>
            <a:rPr lang="en-US" sz="2000" kern="1200"/>
            <a:t>Dairymen</a:t>
          </a:r>
        </a:p>
        <a:p>
          <a:pPr marL="228600" lvl="1" indent="-228600" algn="l" defTabSz="889000">
            <a:lnSpc>
              <a:spcPct val="90000"/>
            </a:lnSpc>
            <a:spcBef>
              <a:spcPct val="0"/>
            </a:spcBef>
            <a:spcAft>
              <a:spcPct val="15000"/>
            </a:spcAft>
            <a:buChar char="•"/>
          </a:pPr>
          <a:r>
            <a:rPr lang="en-US" sz="2000" kern="1200"/>
            <a:t>Ranchers</a:t>
          </a:r>
        </a:p>
        <a:p>
          <a:pPr marL="228600" lvl="1" indent="-228600" algn="l" defTabSz="889000">
            <a:lnSpc>
              <a:spcPct val="90000"/>
            </a:lnSpc>
            <a:spcBef>
              <a:spcPct val="0"/>
            </a:spcBef>
            <a:spcAft>
              <a:spcPct val="15000"/>
            </a:spcAft>
            <a:buChar char="•"/>
          </a:pPr>
          <a:r>
            <a:rPr lang="en-US" sz="2000" kern="1200"/>
            <a:t>Fishermen</a:t>
          </a:r>
        </a:p>
      </dsp:txBody>
      <dsp:txXfrm>
        <a:off x="0" y="417720"/>
        <a:ext cx="6900512" cy="1827000"/>
      </dsp:txXfrm>
    </dsp:sp>
    <dsp:sp modelId="{B937D460-6EB8-4DED-AB94-CF39D780B36B}">
      <dsp:nvSpPr>
        <dsp:cNvPr id="0" name=""/>
        <dsp:cNvSpPr/>
      </dsp:nvSpPr>
      <dsp:spPr>
        <a:xfrm>
          <a:off x="345025" y="122520"/>
          <a:ext cx="4830358"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US" sz="2000" kern="1200"/>
            <a:t>Purchased From:</a:t>
          </a:r>
        </a:p>
      </dsp:txBody>
      <dsp:txXfrm>
        <a:off x="373846" y="151341"/>
        <a:ext cx="4772716" cy="532758"/>
      </dsp:txXfrm>
    </dsp:sp>
    <dsp:sp modelId="{2C28F94A-9E73-40BB-BF76-5C6B4F47855A}">
      <dsp:nvSpPr>
        <dsp:cNvPr id="0" name=""/>
        <dsp:cNvSpPr/>
      </dsp:nvSpPr>
      <dsp:spPr>
        <a:xfrm>
          <a:off x="0" y="2647920"/>
          <a:ext cx="6900512" cy="151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16560" rIns="53555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Nutrition Assistance Programs</a:t>
          </a:r>
        </a:p>
        <a:p>
          <a:pPr marL="228600" lvl="1" indent="-228600" algn="l" defTabSz="889000">
            <a:lnSpc>
              <a:spcPct val="90000"/>
            </a:lnSpc>
            <a:spcBef>
              <a:spcPct val="0"/>
            </a:spcBef>
            <a:spcAft>
              <a:spcPct val="15000"/>
            </a:spcAft>
            <a:buChar char="•"/>
          </a:pPr>
          <a:r>
            <a:rPr lang="en-US" sz="2000" kern="1200"/>
            <a:t>Meal Pattern Requirements</a:t>
          </a:r>
        </a:p>
        <a:p>
          <a:pPr marL="228600" lvl="1" indent="-228600" algn="l" defTabSz="889000">
            <a:lnSpc>
              <a:spcPct val="90000"/>
            </a:lnSpc>
            <a:spcBef>
              <a:spcPct val="0"/>
            </a:spcBef>
            <a:spcAft>
              <a:spcPct val="15000"/>
            </a:spcAft>
            <a:buChar char="•"/>
          </a:pPr>
          <a:r>
            <a:rPr lang="en-US" sz="2000" kern="1200"/>
            <a:t>American Agriculture</a:t>
          </a:r>
        </a:p>
      </dsp:txBody>
      <dsp:txXfrm>
        <a:off x="0" y="2647920"/>
        <a:ext cx="6900512" cy="1512000"/>
      </dsp:txXfrm>
    </dsp:sp>
    <dsp:sp modelId="{668E5043-A7D1-4359-8E09-82250552B5F2}">
      <dsp:nvSpPr>
        <dsp:cNvPr id="0" name=""/>
        <dsp:cNvSpPr/>
      </dsp:nvSpPr>
      <dsp:spPr>
        <a:xfrm>
          <a:off x="345025" y="2352720"/>
          <a:ext cx="4830358"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US" sz="2000" kern="1200"/>
            <a:t>Support:</a:t>
          </a:r>
        </a:p>
      </dsp:txBody>
      <dsp:txXfrm>
        <a:off x="373846" y="2381541"/>
        <a:ext cx="4772716" cy="532758"/>
      </dsp:txXfrm>
    </dsp:sp>
    <dsp:sp modelId="{4EDC0922-FADD-4287-BC0C-520CC8D85594}">
      <dsp:nvSpPr>
        <dsp:cNvPr id="0" name=""/>
        <dsp:cNvSpPr/>
      </dsp:nvSpPr>
      <dsp:spPr>
        <a:xfrm>
          <a:off x="0" y="4563120"/>
          <a:ext cx="6900512"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16560" rIns="53555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100% Domestic</a:t>
          </a:r>
        </a:p>
      </dsp:txBody>
      <dsp:txXfrm>
        <a:off x="0" y="4563120"/>
        <a:ext cx="6900512" cy="850500"/>
      </dsp:txXfrm>
    </dsp:sp>
    <dsp:sp modelId="{145FD32D-D3A4-4791-8C27-E5E9ABCB66C8}">
      <dsp:nvSpPr>
        <dsp:cNvPr id="0" name=""/>
        <dsp:cNvSpPr/>
      </dsp:nvSpPr>
      <dsp:spPr>
        <a:xfrm>
          <a:off x="345025" y="4267920"/>
          <a:ext cx="4830358"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US" sz="2000" kern="1200"/>
            <a:t>Source:</a:t>
          </a:r>
        </a:p>
      </dsp:txBody>
      <dsp:txXfrm>
        <a:off x="373846" y="4296741"/>
        <a:ext cx="4772716"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63CDC-8BBC-4160-8F62-1B1E3B2A547E}">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2BD30-E83D-4F67-832E-4967C36BE14E}">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USDA generates their food available lists</a:t>
          </a:r>
        </a:p>
      </dsp:txBody>
      <dsp:txXfrm>
        <a:off x="378614" y="886531"/>
        <a:ext cx="2810360" cy="1744948"/>
      </dsp:txXfrm>
    </dsp:sp>
    <dsp:sp modelId="{5F0109CD-3CFD-46C8-B851-FFD80026A0AA}">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DAAF9-075D-440B-A2FA-96E87397136A}">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Populates their catalog</a:t>
          </a:r>
        </a:p>
      </dsp:txBody>
      <dsp:txXfrm>
        <a:off x="3946203" y="886531"/>
        <a:ext cx="2810360" cy="1744948"/>
      </dsp:txXfrm>
    </dsp:sp>
    <dsp:sp modelId="{608F56CE-2CF4-42FB-96AF-2A4A5F3A9784}">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2BAB6-45D0-496B-B9D6-ECD5950ED362}">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Opens the catalog to the States</a:t>
          </a:r>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F0F38-3FFE-49F6-8EE6-E5AB5B82D1FC}">
      <dsp:nvSpPr>
        <dsp:cNvPr id="0" name=""/>
        <dsp:cNvSpPr/>
      </dsp:nvSpPr>
      <dsp:spPr>
        <a:xfrm>
          <a:off x="708743" y="465668"/>
          <a:ext cx="2058750" cy="20587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1979D3-CDA4-4AEB-BE74-323070E37578}">
      <dsp:nvSpPr>
        <dsp:cNvPr id="0" name=""/>
        <dsp:cNvSpPr/>
      </dsp:nvSpPr>
      <dsp:spPr>
        <a:xfrm>
          <a:off x="1147493" y="904419"/>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F50F09-7AD4-4E71-8F57-980311F7A72D}">
      <dsp:nvSpPr>
        <dsp:cNvPr id="0" name=""/>
        <dsp:cNvSpPr/>
      </dsp:nvSpPr>
      <dsp:spPr>
        <a:xfrm>
          <a:off x="5061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States utilize a request driven system</a:t>
          </a:r>
        </a:p>
      </dsp:txBody>
      <dsp:txXfrm>
        <a:off x="50618" y="3165669"/>
        <a:ext cx="3375000" cy="720000"/>
      </dsp:txXfrm>
    </dsp:sp>
    <dsp:sp modelId="{9F1397F0-EC75-4D68-8D6A-055F9E1341B3}">
      <dsp:nvSpPr>
        <dsp:cNvPr id="0" name=""/>
        <dsp:cNvSpPr/>
      </dsp:nvSpPr>
      <dsp:spPr>
        <a:xfrm>
          <a:off x="4674368" y="465668"/>
          <a:ext cx="2058750" cy="20587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29D5D9-9B9C-482C-9447-A296E2999E33}">
      <dsp:nvSpPr>
        <dsp:cNvPr id="0" name=""/>
        <dsp:cNvSpPr/>
      </dsp:nvSpPr>
      <dsp:spPr>
        <a:xfrm>
          <a:off x="5113118" y="9044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80C94-7E24-41BA-8E1F-1E8EEFB2B008}">
      <dsp:nvSpPr>
        <dsp:cNvPr id="0" name=""/>
        <dsp:cNvSpPr/>
      </dsp:nvSpPr>
      <dsp:spPr>
        <a:xfrm>
          <a:off x="4016243"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Create their own food lists</a:t>
          </a:r>
        </a:p>
      </dsp:txBody>
      <dsp:txXfrm>
        <a:off x="4016243" y="3165669"/>
        <a:ext cx="3375000" cy="720000"/>
      </dsp:txXfrm>
    </dsp:sp>
    <dsp:sp modelId="{5D1E8567-0598-481C-9E46-F36BA6E913D1}">
      <dsp:nvSpPr>
        <dsp:cNvPr id="0" name=""/>
        <dsp:cNvSpPr/>
      </dsp:nvSpPr>
      <dsp:spPr>
        <a:xfrm>
          <a:off x="8639993" y="465668"/>
          <a:ext cx="2058750" cy="20587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5EF675-EA39-447E-87D6-7F2DD434E7AE}">
      <dsp:nvSpPr>
        <dsp:cNvPr id="0" name=""/>
        <dsp:cNvSpPr/>
      </dsp:nvSpPr>
      <dsp:spPr>
        <a:xfrm>
          <a:off x="9078743" y="9044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F3652-E46C-4CAB-B37D-92F02EF57AC5}">
      <dsp:nvSpPr>
        <dsp:cNvPr id="0" name=""/>
        <dsp:cNvSpPr/>
      </dsp:nvSpPr>
      <dsp:spPr>
        <a:xfrm>
          <a:off x="7981868" y="3165669"/>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Opens State-specific catalog to the Agencies</a:t>
          </a:r>
        </a:p>
      </dsp:txBody>
      <dsp:txXfrm>
        <a:off x="7981868" y="3165669"/>
        <a:ext cx="3375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383BA-3642-4EE8-A4C9-9B6066CCB2FF}">
      <dsp:nvSpPr>
        <dsp:cNvPr id="0" name=""/>
        <dsp:cNvSpPr/>
      </dsp:nvSpPr>
      <dsp:spPr>
        <a:xfrm>
          <a:off x="2614981" y="709129"/>
          <a:ext cx="546965" cy="91440"/>
        </a:xfrm>
        <a:custGeom>
          <a:avLst/>
          <a:gdLst/>
          <a:ahLst/>
          <a:cxnLst/>
          <a:rect l="0" t="0" r="0" b="0"/>
          <a:pathLst>
            <a:path>
              <a:moveTo>
                <a:pt x="0" y="45720"/>
              </a:moveTo>
              <a:lnTo>
                <a:pt x="54696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4024" y="751961"/>
        <a:ext cx="28878" cy="5775"/>
      </dsp:txXfrm>
    </dsp:sp>
    <dsp:sp modelId="{C1E52D55-4D27-48DB-B321-4281E1233822}">
      <dsp:nvSpPr>
        <dsp:cNvPr id="0" name=""/>
        <dsp:cNvSpPr/>
      </dsp:nvSpPr>
      <dsp:spPr>
        <a:xfrm>
          <a:off x="105624" y="1502"/>
          <a:ext cx="2511156" cy="15066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977900">
            <a:lnSpc>
              <a:spcPct val="90000"/>
            </a:lnSpc>
            <a:spcBef>
              <a:spcPct val="0"/>
            </a:spcBef>
            <a:spcAft>
              <a:spcPct val="35000"/>
            </a:spcAft>
            <a:buNone/>
          </a:pPr>
          <a:r>
            <a:rPr lang="en-US" sz="2200" kern="1200"/>
            <a:t>Virginia WBSCM is rolled down to the Agencies</a:t>
          </a:r>
        </a:p>
      </dsp:txBody>
      <dsp:txXfrm>
        <a:off x="105624" y="1502"/>
        <a:ext cx="2511156" cy="1506693"/>
      </dsp:txXfrm>
    </dsp:sp>
    <dsp:sp modelId="{36DAF66B-259E-48D5-BDD3-B59C3337270A}">
      <dsp:nvSpPr>
        <dsp:cNvPr id="0" name=""/>
        <dsp:cNvSpPr/>
      </dsp:nvSpPr>
      <dsp:spPr>
        <a:xfrm>
          <a:off x="1361202" y="1506396"/>
          <a:ext cx="3088722" cy="546965"/>
        </a:xfrm>
        <a:custGeom>
          <a:avLst/>
          <a:gdLst/>
          <a:ahLst/>
          <a:cxnLst/>
          <a:rect l="0" t="0" r="0" b="0"/>
          <a:pathLst>
            <a:path>
              <a:moveTo>
                <a:pt x="3088722" y="0"/>
              </a:moveTo>
              <a:lnTo>
                <a:pt x="3088722" y="290582"/>
              </a:lnTo>
              <a:lnTo>
                <a:pt x="0" y="290582"/>
              </a:lnTo>
              <a:lnTo>
                <a:pt x="0" y="546965"/>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7007" y="1776991"/>
        <a:ext cx="157112" cy="5775"/>
      </dsp:txXfrm>
    </dsp:sp>
    <dsp:sp modelId="{512FDCA2-00C9-4E1C-85EE-7054CC3FC65B}">
      <dsp:nvSpPr>
        <dsp:cNvPr id="0" name=""/>
        <dsp:cNvSpPr/>
      </dsp:nvSpPr>
      <dsp:spPr>
        <a:xfrm>
          <a:off x="3194346" y="1502"/>
          <a:ext cx="2511156" cy="15066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977900">
            <a:lnSpc>
              <a:spcPct val="90000"/>
            </a:lnSpc>
            <a:spcBef>
              <a:spcPct val="0"/>
            </a:spcBef>
            <a:spcAft>
              <a:spcPct val="35000"/>
            </a:spcAft>
            <a:buNone/>
          </a:pPr>
          <a:r>
            <a:rPr lang="en-US" sz="2200" kern="1200"/>
            <a:t>Requests are placed directly into the System</a:t>
          </a:r>
        </a:p>
      </dsp:txBody>
      <dsp:txXfrm>
        <a:off x="3194346" y="1502"/>
        <a:ext cx="2511156" cy="1506693"/>
      </dsp:txXfrm>
    </dsp:sp>
    <dsp:sp modelId="{2DE8DA5C-1037-42C3-BBBD-7A85D315FFD7}">
      <dsp:nvSpPr>
        <dsp:cNvPr id="0" name=""/>
        <dsp:cNvSpPr/>
      </dsp:nvSpPr>
      <dsp:spPr>
        <a:xfrm>
          <a:off x="2614981" y="2793389"/>
          <a:ext cx="546965" cy="91440"/>
        </a:xfrm>
        <a:custGeom>
          <a:avLst/>
          <a:gdLst/>
          <a:ahLst/>
          <a:cxnLst/>
          <a:rect l="0" t="0" r="0" b="0"/>
          <a:pathLst>
            <a:path>
              <a:moveTo>
                <a:pt x="0" y="45720"/>
              </a:moveTo>
              <a:lnTo>
                <a:pt x="54696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4024" y="2836221"/>
        <a:ext cx="28878" cy="5775"/>
      </dsp:txXfrm>
    </dsp:sp>
    <dsp:sp modelId="{A1D58FAD-B45E-4CEE-B8A2-B41EFAB1AD56}">
      <dsp:nvSpPr>
        <dsp:cNvPr id="0" name=""/>
        <dsp:cNvSpPr/>
      </dsp:nvSpPr>
      <dsp:spPr>
        <a:xfrm>
          <a:off x="105624" y="2085762"/>
          <a:ext cx="2511156" cy="150669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977900">
            <a:lnSpc>
              <a:spcPct val="90000"/>
            </a:lnSpc>
            <a:spcBef>
              <a:spcPct val="0"/>
            </a:spcBef>
            <a:spcAft>
              <a:spcPct val="35000"/>
            </a:spcAft>
            <a:buNone/>
          </a:pPr>
          <a:r>
            <a:rPr lang="en-US" sz="2200" kern="1200"/>
            <a:t>Agencies must spend entitlement money by the due date</a:t>
          </a:r>
        </a:p>
      </dsp:txBody>
      <dsp:txXfrm>
        <a:off x="105624" y="2085762"/>
        <a:ext cx="2511156" cy="1506693"/>
      </dsp:txXfrm>
    </dsp:sp>
    <dsp:sp modelId="{56CEB222-DE17-452B-8A19-D9BAD06D07D6}">
      <dsp:nvSpPr>
        <dsp:cNvPr id="0" name=""/>
        <dsp:cNvSpPr/>
      </dsp:nvSpPr>
      <dsp:spPr>
        <a:xfrm>
          <a:off x="1361202" y="3590656"/>
          <a:ext cx="3088722" cy="546965"/>
        </a:xfrm>
        <a:custGeom>
          <a:avLst/>
          <a:gdLst/>
          <a:ahLst/>
          <a:cxnLst/>
          <a:rect l="0" t="0" r="0" b="0"/>
          <a:pathLst>
            <a:path>
              <a:moveTo>
                <a:pt x="3088722" y="0"/>
              </a:moveTo>
              <a:lnTo>
                <a:pt x="3088722" y="290582"/>
              </a:lnTo>
              <a:lnTo>
                <a:pt x="0" y="290582"/>
              </a:lnTo>
              <a:lnTo>
                <a:pt x="0" y="546965"/>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7007" y="3861251"/>
        <a:ext cx="157112" cy="5775"/>
      </dsp:txXfrm>
    </dsp:sp>
    <dsp:sp modelId="{9320EC5A-99B8-42CB-9147-7AFF0C0BA431}">
      <dsp:nvSpPr>
        <dsp:cNvPr id="0" name=""/>
        <dsp:cNvSpPr/>
      </dsp:nvSpPr>
      <dsp:spPr>
        <a:xfrm>
          <a:off x="3194346" y="2085762"/>
          <a:ext cx="2511156" cy="15066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977900">
            <a:lnSpc>
              <a:spcPct val="90000"/>
            </a:lnSpc>
            <a:spcBef>
              <a:spcPct val="0"/>
            </a:spcBef>
            <a:spcAft>
              <a:spcPct val="35000"/>
            </a:spcAft>
            <a:buNone/>
          </a:pPr>
          <a:r>
            <a:rPr lang="en-US" sz="2200" kern="1200"/>
            <a:t>The Catalog closes</a:t>
          </a:r>
        </a:p>
      </dsp:txBody>
      <dsp:txXfrm>
        <a:off x="3194346" y="2085762"/>
        <a:ext cx="2511156" cy="1506693"/>
      </dsp:txXfrm>
    </dsp:sp>
    <dsp:sp modelId="{9476B7FF-508B-44EF-810C-15DF39E2D283}">
      <dsp:nvSpPr>
        <dsp:cNvPr id="0" name=""/>
        <dsp:cNvSpPr/>
      </dsp:nvSpPr>
      <dsp:spPr>
        <a:xfrm>
          <a:off x="105624" y="4170022"/>
          <a:ext cx="2511156" cy="150669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049" tIns="129161" rIns="123049" bIns="129161" numCol="1" spcCol="1270" anchor="ctr" anchorCtr="0">
          <a:noAutofit/>
        </a:bodyPr>
        <a:lstStyle/>
        <a:p>
          <a:pPr marL="0" lvl="0" indent="0" algn="ctr" defTabSz="977900">
            <a:lnSpc>
              <a:spcPct val="90000"/>
            </a:lnSpc>
            <a:spcBef>
              <a:spcPct val="0"/>
            </a:spcBef>
            <a:spcAft>
              <a:spcPct val="35000"/>
            </a:spcAft>
            <a:buNone/>
          </a:pPr>
          <a:r>
            <a:rPr lang="en-US" sz="2200" kern="1200"/>
            <a:t>VDACS rolls up the requisitions into full trucks</a:t>
          </a:r>
        </a:p>
      </dsp:txBody>
      <dsp:txXfrm>
        <a:off x="105624" y="4170022"/>
        <a:ext cx="2511156" cy="15066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E283C-9EAD-4FBD-8FD4-39EB806B60E8}">
      <dsp:nvSpPr>
        <dsp:cNvPr id="0" name=""/>
        <dsp:cNvSpPr/>
      </dsp:nvSpPr>
      <dsp:spPr>
        <a:xfrm>
          <a:off x="0" y="20663"/>
          <a:ext cx="6263640" cy="17596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 full Truck was made and submitted to USDA for Procurement</a:t>
          </a:r>
        </a:p>
      </dsp:txBody>
      <dsp:txXfrm>
        <a:off x="85900" y="106563"/>
        <a:ext cx="6091840" cy="1587880"/>
      </dsp:txXfrm>
    </dsp:sp>
    <dsp:sp modelId="{E1BE2AAD-3026-45D0-856A-F7E7E46A0FB6}">
      <dsp:nvSpPr>
        <dsp:cNvPr id="0" name=""/>
        <dsp:cNvSpPr/>
      </dsp:nvSpPr>
      <dsp:spPr>
        <a:xfrm>
          <a:off x="0" y="1872503"/>
          <a:ext cx="6263640" cy="17596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An Order Number is assigned</a:t>
          </a:r>
        </a:p>
      </dsp:txBody>
      <dsp:txXfrm>
        <a:off x="85900" y="1958403"/>
        <a:ext cx="6091840" cy="1587880"/>
      </dsp:txXfrm>
    </dsp:sp>
    <dsp:sp modelId="{05C0D625-4434-454F-BB9C-FF7FC668F4D8}">
      <dsp:nvSpPr>
        <dsp:cNvPr id="0" name=""/>
        <dsp:cNvSpPr/>
      </dsp:nvSpPr>
      <dsp:spPr>
        <a:xfrm>
          <a:off x="0" y="3724344"/>
          <a:ext cx="6263640" cy="17596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Must meet USDA Deadlines</a:t>
          </a:r>
        </a:p>
      </dsp:txBody>
      <dsp:txXfrm>
        <a:off x="85900" y="3810244"/>
        <a:ext cx="6091840" cy="15878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63C35-16BF-4B50-ACF9-71B03F3C65B1}">
      <dsp:nvSpPr>
        <dsp:cNvPr id="0" name=""/>
        <dsp:cNvSpPr/>
      </dsp:nvSpPr>
      <dsp:spPr>
        <a:xfrm>
          <a:off x="2250914" y="447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177AE5-C7FE-4DFE-AB87-26B1BB1173C9}">
      <dsp:nvSpPr>
        <dsp:cNvPr id="0" name=""/>
        <dsp:cNvSpPr/>
      </dsp:nvSpPr>
      <dsp:spPr>
        <a:xfrm>
          <a:off x="2718914" y="5127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10DFF8-DD2C-4975-8F26-95A126F40831}">
      <dsp:nvSpPr>
        <dsp:cNvPr id="0" name=""/>
        <dsp:cNvSpPr/>
      </dsp:nvSpPr>
      <dsp:spPr>
        <a:xfrm>
          <a:off x="1548914" y="29247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USDA has included this load on a Procurement Bid </a:t>
          </a:r>
        </a:p>
      </dsp:txBody>
      <dsp:txXfrm>
        <a:off x="1548914" y="2924702"/>
        <a:ext cx="3600000" cy="720000"/>
      </dsp:txXfrm>
    </dsp:sp>
    <dsp:sp modelId="{EE38F521-9F44-45CD-A465-A67AEC110EE2}">
      <dsp:nvSpPr>
        <dsp:cNvPr id="0" name=""/>
        <dsp:cNvSpPr/>
      </dsp:nvSpPr>
      <dsp:spPr>
        <a:xfrm>
          <a:off x="6480914" y="447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49354-3341-45B7-8BD3-C350EB40C8A0}">
      <dsp:nvSpPr>
        <dsp:cNvPr id="0" name=""/>
        <dsp:cNvSpPr/>
      </dsp:nvSpPr>
      <dsp:spPr>
        <a:xfrm>
          <a:off x="6948914" y="5127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EFB107-AA18-45B2-8E99-395F9FB9AEEF}">
      <dsp:nvSpPr>
        <dsp:cNvPr id="0" name=""/>
        <dsp:cNvSpPr/>
      </dsp:nvSpPr>
      <dsp:spPr>
        <a:xfrm>
          <a:off x="5778914" y="29247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They will attempt to Purchase</a:t>
          </a:r>
        </a:p>
      </dsp:txBody>
      <dsp:txXfrm>
        <a:off x="5778914" y="2924702"/>
        <a:ext cx="360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1F597-10FC-4B2D-9AF8-2AED8384F286}">
      <dsp:nvSpPr>
        <dsp:cNvPr id="0" name=""/>
        <dsp:cNvSpPr/>
      </dsp:nvSpPr>
      <dsp:spPr>
        <a:xfrm>
          <a:off x="1333" y="283965"/>
          <a:ext cx="5202457" cy="31214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USDA was successful in Procuring this load</a:t>
          </a:r>
        </a:p>
      </dsp:txBody>
      <dsp:txXfrm>
        <a:off x="1333" y="283965"/>
        <a:ext cx="5202457" cy="3121474"/>
      </dsp:txXfrm>
    </dsp:sp>
    <dsp:sp modelId="{09C0B694-00C2-4A87-8E8C-7EF977440159}">
      <dsp:nvSpPr>
        <dsp:cNvPr id="0" name=""/>
        <dsp:cNvSpPr/>
      </dsp:nvSpPr>
      <dsp:spPr>
        <a:xfrm>
          <a:off x="5724037" y="283965"/>
          <a:ext cx="5202457" cy="31214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a:t>Entitlement Debit is updated to Actual purchase cost</a:t>
          </a:r>
        </a:p>
      </dsp:txBody>
      <dsp:txXfrm>
        <a:off x="5724037" y="283965"/>
        <a:ext cx="5202457" cy="31214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153BD-17DB-4BE3-936C-75A026F60C4E}">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6C5058-C931-42AA-9E0E-FE5FA4721717}">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Prior to State approval, not enough interest for a Truck</a:t>
          </a:r>
        </a:p>
      </dsp:txBody>
      <dsp:txXfrm>
        <a:off x="378614" y="886531"/>
        <a:ext cx="2810360" cy="1744948"/>
      </dsp:txXfrm>
    </dsp:sp>
    <dsp:sp modelId="{7EF1E232-82BC-41AA-82F5-8E7B0C47409B}">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0EB33-2D58-4550-807F-3565AF8CC938}">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Requisition needed to be Adjusted</a:t>
          </a:r>
        </a:p>
      </dsp:txBody>
      <dsp:txXfrm>
        <a:off x="3946203" y="886531"/>
        <a:ext cx="2810360" cy="1744948"/>
      </dsp:txXfrm>
    </dsp:sp>
    <dsp:sp modelId="{3185EFE2-D312-41A7-A3EF-10F64D425719}">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C56F4-7938-46C2-BD90-695D3D0F81A1}">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After Invitation status, Procurement was Not Successful</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05C54-62A2-450C-A2E6-8C78A6197FE9}"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CDA05-B3D7-4689-93F3-F4E1E8416AFF}" type="slidenum">
              <a:rPr lang="en-US" smtClean="0"/>
              <a:t>‹#›</a:t>
            </a:fld>
            <a:endParaRPr lang="en-US"/>
          </a:p>
        </p:txBody>
      </p:sp>
    </p:spTree>
    <p:extLst>
      <p:ext uri="{BB962C8B-B14F-4D97-AF65-F5344CB8AC3E}">
        <p14:creationId xmlns:p14="http://schemas.microsoft.com/office/powerpoint/2010/main" val="3147789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314F6EC-4E34-4DF8-A158-4EF1835FCF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9F3EC47-7FC7-4CB8-AA8E-78F5B15D9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Trainees will need to add in Janice</a:t>
            </a:r>
          </a:p>
        </p:txBody>
      </p:sp>
      <p:sp>
        <p:nvSpPr>
          <p:cNvPr id="7172" name="Slide Number Placeholder 3">
            <a:extLst>
              <a:ext uri="{FF2B5EF4-FFF2-40B4-BE49-F238E27FC236}">
                <a16:creationId xmlns:a16="http://schemas.microsoft.com/office/drawing/2014/main" id="{3883A85E-C4AA-4132-8E80-2CE9A79142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D841E4C-741B-4285-AB67-CC44CA8BC010}" type="slidenum">
              <a:rPr lang="en-US" altLang="en-US" smtClean="0"/>
              <a:pPr/>
              <a:t>20</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F0DECAF-B7C0-49FD-A020-6E6B90696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1C60B80-7FC0-42BC-88D1-FA67D4726A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Look through contract and verify</a:t>
            </a:r>
          </a:p>
        </p:txBody>
      </p:sp>
      <p:sp>
        <p:nvSpPr>
          <p:cNvPr id="33796" name="Slide Number Placeholder 3">
            <a:extLst>
              <a:ext uri="{FF2B5EF4-FFF2-40B4-BE49-F238E27FC236}">
                <a16:creationId xmlns:a16="http://schemas.microsoft.com/office/drawing/2014/main" id="{F0824FFF-9F8D-4E32-99D8-415CE9E09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9935D78-72B3-4BCA-9C70-30AD0F3B4734}" type="slidenum">
              <a:rPr lang="en-US" altLang="en-US" smtClean="0"/>
              <a:pPr/>
              <a:t>36</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FF21617-B8A9-46D4-8184-A0957F6638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4E669C6-3DB0-40F6-9626-208121D98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1988" name="Slide Number Placeholder 3">
            <a:extLst>
              <a:ext uri="{FF2B5EF4-FFF2-40B4-BE49-F238E27FC236}">
                <a16:creationId xmlns:a16="http://schemas.microsoft.com/office/drawing/2014/main" id="{7B9A43F1-68B0-4FB0-89A5-B46157B958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D57AC61-6F58-49FE-B43C-70E8948A915A}" type="slidenum">
              <a:rPr lang="en-US" altLang="en-US" smtClean="0"/>
              <a:pPr/>
              <a:t>43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12064E9-843F-4A8A-9411-D582CEFE89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ED2EF996-FA1C-4CBC-95E3-319D627B2A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Show example of DFAS bill</a:t>
            </a:r>
          </a:p>
        </p:txBody>
      </p:sp>
      <p:sp>
        <p:nvSpPr>
          <p:cNvPr id="12292" name="Slide Number Placeholder 3">
            <a:extLst>
              <a:ext uri="{FF2B5EF4-FFF2-40B4-BE49-F238E27FC236}">
                <a16:creationId xmlns:a16="http://schemas.microsoft.com/office/drawing/2014/main" id="{B4953289-FC31-4B43-9BDF-35A357837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0B88681-7235-4E94-8E0B-FDFCB3D8A441}" type="slidenum">
              <a:rPr lang="en-US" altLang="en-US" smtClean="0"/>
              <a:pPr/>
              <a:t>24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EE7CC51-1866-4B0F-8834-D7ECCBAF3E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1487B50-5EAF-4FDA-B627-ED651C4F40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 delivery during lunch time is acceptable and must be accepted by the school.  They have 24 hours to re-deliver any miss-ships or poor quality items.  If delivery day falls on a holiday then delivery should occur on the next business day, unless otherwise agreed upon by all parties.  </a:t>
            </a:r>
          </a:p>
          <a:p>
            <a:pPr eaLnBrk="1" hangingPunct="1">
              <a:spcBef>
                <a:spcPct val="0"/>
              </a:spcBef>
            </a:pPr>
            <a:r>
              <a:rPr lang="en-US" altLang="en-US"/>
              <a:t>Please ensure someone is there to check the produce thoroughly when it is delivered, as items that are signed as received on the delivery ticket are considered received.</a:t>
            </a:r>
          </a:p>
        </p:txBody>
      </p:sp>
      <p:sp>
        <p:nvSpPr>
          <p:cNvPr id="14340" name="Slide Number Placeholder 3">
            <a:extLst>
              <a:ext uri="{FF2B5EF4-FFF2-40B4-BE49-F238E27FC236}">
                <a16:creationId xmlns:a16="http://schemas.microsoft.com/office/drawing/2014/main" id="{50446604-D981-497E-A5AF-1F58B37A19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147CFFA-E270-423E-A1F6-CDCB81DBD7F5}" type="slidenum">
              <a:rPr lang="en-US" altLang="en-US" smtClean="0"/>
              <a:pPr/>
              <a:t>25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0B32112-34FD-45E3-AD6C-273DCA681E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9E60F78-4C72-4B4B-B942-5DA91582B1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Show the Welcome sheet</a:t>
            </a:r>
          </a:p>
        </p:txBody>
      </p:sp>
      <p:sp>
        <p:nvSpPr>
          <p:cNvPr id="16388" name="Slide Number Placeholder 3">
            <a:extLst>
              <a:ext uri="{FF2B5EF4-FFF2-40B4-BE49-F238E27FC236}">
                <a16:creationId xmlns:a16="http://schemas.microsoft.com/office/drawing/2014/main" id="{F1048002-DAB7-4EA8-BAE4-FC8C4C6509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1CA7C41-1D93-49F2-B175-BB36512DCD9B}" type="slidenum">
              <a:rPr lang="en-US" altLang="en-US" smtClean="0"/>
              <a:pPr/>
              <a:t>26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0EC61E0-3EB0-4B6E-A81B-DCCE782E15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21AA062-2D54-42DC-9612-F77F07354B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FFAVORS is the Fresh Fruit and Vegetable Ordering System</a:t>
            </a:r>
          </a:p>
        </p:txBody>
      </p:sp>
      <p:sp>
        <p:nvSpPr>
          <p:cNvPr id="18436" name="Slide Number Placeholder 3">
            <a:extLst>
              <a:ext uri="{FF2B5EF4-FFF2-40B4-BE49-F238E27FC236}">
                <a16:creationId xmlns:a16="http://schemas.microsoft.com/office/drawing/2014/main" id="{2D335896-3478-4FCD-8C48-BAFC77B44D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B2F2C5C-54F9-4D11-9A7F-DCD654FE9817}" type="slidenum">
              <a:rPr lang="en-US" altLang="en-US" smtClean="0"/>
              <a:pPr/>
              <a:t>27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A7DE42B-66CF-4820-8243-726030DEC5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A5FCF7BB-3E36-4C7A-8930-DC0DC358DA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823F34FA-9D64-408E-9EDD-F7CB408B28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D2EC33-9999-47D3-B320-C71EEF09EB5F}" type="slidenum">
              <a:rPr lang="en-US" altLang="en-US" smtClean="0"/>
              <a:pPr/>
              <a:t>28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0E83C9DF-4ABC-4F89-BC06-8FCC8EFCC5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FED3BF4-FF35-49F7-B94C-DB66A80A90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FB09168C-2BC3-407E-9477-49B79C10CB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3AD6F6F-BF50-4A60-A60F-79244520903A}" type="slidenum">
              <a:rPr lang="en-US" altLang="en-US" smtClean="0"/>
              <a:pPr/>
              <a:t>29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CC305D8-D25B-447C-97CF-5D7FF5796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11BA010F-3635-401E-B051-0A6FB62AF2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Once delivery ticket has been signed it was all received correctly then it is hard to go back on.</a:t>
            </a:r>
          </a:p>
        </p:txBody>
      </p:sp>
      <p:sp>
        <p:nvSpPr>
          <p:cNvPr id="27652" name="Slide Number Placeholder 3">
            <a:extLst>
              <a:ext uri="{FF2B5EF4-FFF2-40B4-BE49-F238E27FC236}">
                <a16:creationId xmlns:a16="http://schemas.microsoft.com/office/drawing/2014/main" id="{3647C122-8FC1-4CC3-A9F0-38F72D89A0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282D20C-7A06-4DFF-9A7D-AE98DB7043A1}" type="slidenum">
              <a:rPr lang="en-US" altLang="en-US" smtClean="0"/>
              <a:pPr/>
              <a:t>33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F2ECAFE-5454-4056-9FFE-988A85B9B6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03FF177B-D315-4893-ADB2-A3DCAFD93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show receipting pdf power point.</a:t>
            </a:r>
          </a:p>
        </p:txBody>
      </p:sp>
      <p:sp>
        <p:nvSpPr>
          <p:cNvPr id="30724" name="Slide Number Placeholder 3">
            <a:extLst>
              <a:ext uri="{FF2B5EF4-FFF2-40B4-BE49-F238E27FC236}">
                <a16:creationId xmlns:a16="http://schemas.microsoft.com/office/drawing/2014/main" id="{2BAD6AB8-ADD9-497E-9B3A-827F7D7E11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F5D7720-E4B2-4188-B8A1-E4DF1B36C3F5}" type="slidenum">
              <a:rPr lang="en-US" altLang="en-US" smtClean="0"/>
              <a:pPr/>
              <a:t>35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5D713-EF74-4A81-A10E-AD797D5EB0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A23E1C-A039-49C6-8F00-459CEE404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60A217-E268-4E69-B504-E9D4ECA9F0D8}"/>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5" name="Footer Placeholder 4">
            <a:extLst>
              <a:ext uri="{FF2B5EF4-FFF2-40B4-BE49-F238E27FC236}">
                <a16:creationId xmlns:a16="http://schemas.microsoft.com/office/drawing/2014/main" id="{F8B36086-3628-48DE-8145-1801F8E71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692CC-EE60-4BBC-A86E-9716F46DBB10}"/>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217263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F856-795C-4819-8D5D-C0F0AB422B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BC6E-AC37-4A97-8FA3-AAB5DB361A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2B5EE-1512-4B28-BECC-28DAB7C81AA2}"/>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5" name="Footer Placeholder 4">
            <a:extLst>
              <a:ext uri="{FF2B5EF4-FFF2-40B4-BE49-F238E27FC236}">
                <a16:creationId xmlns:a16="http://schemas.microsoft.com/office/drawing/2014/main" id="{F49E36B1-69BE-4E09-B481-C6D37490D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5CD1B-B159-46B1-B880-40F043589B33}"/>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59339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2B837A-25B5-4A90-8609-23AC3B3BDF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7565A9-77C6-4DA7-9A0E-2E014B4EA4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24C7D-C8AE-41FB-AC57-6B6AA5DC3AE4}"/>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5" name="Footer Placeholder 4">
            <a:extLst>
              <a:ext uri="{FF2B5EF4-FFF2-40B4-BE49-F238E27FC236}">
                <a16:creationId xmlns:a16="http://schemas.microsoft.com/office/drawing/2014/main" id="{D70F4E60-F608-483C-AC27-FA0EA8AF4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B3928-4747-4D53-A592-6BD6F0C38343}"/>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213945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C94C-CA2E-4D76-A6B9-80817A8A7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C38AC-E2F7-476A-B959-30970D3C40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D94D0D-F026-47EB-BF54-3FB5BB9A21CF}"/>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5" name="Footer Placeholder 4">
            <a:extLst>
              <a:ext uri="{FF2B5EF4-FFF2-40B4-BE49-F238E27FC236}">
                <a16:creationId xmlns:a16="http://schemas.microsoft.com/office/drawing/2014/main" id="{F0521165-B41F-4032-A1F4-029BE8228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56F22-5742-42D9-A9F8-62C927DE1912}"/>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37778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34F1-C705-4484-A279-3E49F58FAF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7204DB-7B36-4643-B0A0-9ED198A904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B0209B-CEFB-48A3-9A48-E23AD88F8572}"/>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5" name="Footer Placeholder 4">
            <a:extLst>
              <a:ext uri="{FF2B5EF4-FFF2-40B4-BE49-F238E27FC236}">
                <a16:creationId xmlns:a16="http://schemas.microsoft.com/office/drawing/2014/main" id="{CDF0851E-DDBF-4D4E-9E54-A7AB12175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04AF1-737F-4756-BE61-F15366A65111}"/>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257193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8701-7100-44CF-B75C-7FA4BBA17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D24372-32F5-44D0-9934-9B4EAB390B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10F5FF-51F4-44D4-BA8E-0715BD8B9B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ABEAC-B57A-4473-86EC-B06CE775B42C}"/>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6" name="Footer Placeholder 5">
            <a:extLst>
              <a:ext uri="{FF2B5EF4-FFF2-40B4-BE49-F238E27FC236}">
                <a16:creationId xmlns:a16="http://schemas.microsoft.com/office/drawing/2014/main" id="{3DDBD95B-42AA-4EC8-814E-EE87D8353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612B1-7A4B-4FCA-882C-B691382BF498}"/>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397771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8314-3591-4D49-A24A-73439DE7BE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07346A-6934-41BD-A353-26D826244E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0874BC-4682-4FB5-9786-E92BA9C461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EF53FC-52D8-4DD8-AF35-CB4F03437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73CAB7-982D-441A-805A-A21C82D3F3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0A0601-FB0D-4DD1-9299-5EFFBACCFF0B}"/>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8" name="Footer Placeholder 7">
            <a:extLst>
              <a:ext uri="{FF2B5EF4-FFF2-40B4-BE49-F238E27FC236}">
                <a16:creationId xmlns:a16="http://schemas.microsoft.com/office/drawing/2014/main" id="{FB089612-C520-4680-AE5A-4F1EC82E84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065842-0891-49F8-ACD4-5DDFF468D962}"/>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2086979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C217-9901-4BF5-AFFA-CA845B6D6A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A93525-5309-4D1C-8DD5-8F7B7ACB27E1}"/>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4" name="Footer Placeholder 3">
            <a:extLst>
              <a:ext uri="{FF2B5EF4-FFF2-40B4-BE49-F238E27FC236}">
                <a16:creationId xmlns:a16="http://schemas.microsoft.com/office/drawing/2014/main" id="{DC220E5F-5B09-40F0-B97A-D5509A2DF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303EE9-2952-4A8D-8BC4-2B66C52FEA6E}"/>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405004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C2466B-AB61-49F6-B09D-F59D35109F14}"/>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3" name="Footer Placeholder 2">
            <a:extLst>
              <a:ext uri="{FF2B5EF4-FFF2-40B4-BE49-F238E27FC236}">
                <a16:creationId xmlns:a16="http://schemas.microsoft.com/office/drawing/2014/main" id="{96CF472C-30B3-4EB7-A363-268E608D27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4A2E0-4430-4C64-92F7-C4F0F0EF5A22}"/>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157419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34CB-363E-4BCB-8640-06135B5A6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08FB03-C05A-4467-85F6-0E8411286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415C0E-D238-41A2-8605-F22B88120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825D5-3294-4479-B18F-14FBE9CD76AC}"/>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6" name="Footer Placeholder 5">
            <a:extLst>
              <a:ext uri="{FF2B5EF4-FFF2-40B4-BE49-F238E27FC236}">
                <a16:creationId xmlns:a16="http://schemas.microsoft.com/office/drawing/2014/main" id="{0060C11D-466C-42DE-8B23-0C46E4DA4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1D8A-FFC8-4C58-ADFC-FD2B3A047FAA}"/>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320225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935E-2291-478A-9013-C9759E814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9754B9-6202-41AA-8B2C-85FFC9C1A3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54CE4F-CA84-4784-BDAD-0CEE529A9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BA181F-8694-48D5-9A0C-094C732A514E}"/>
              </a:ext>
            </a:extLst>
          </p:cNvPr>
          <p:cNvSpPr>
            <a:spLocks noGrp="1"/>
          </p:cNvSpPr>
          <p:nvPr>
            <p:ph type="dt" sz="half" idx="10"/>
          </p:nvPr>
        </p:nvSpPr>
        <p:spPr/>
        <p:txBody>
          <a:bodyPr/>
          <a:lstStyle/>
          <a:p>
            <a:fld id="{044EA831-DC8E-44F2-8B5C-84A7436FBDC2}" type="datetimeFigureOut">
              <a:rPr lang="en-US" smtClean="0"/>
              <a:t>3/2/2023</a:t>
            </a:fld>
            <a:endParaRPr lang="en-US"/>
          </a:p>
        </p:txBody>
      </p:sp>
      <p:sp>
        <p:nvSpPr>
          <p:cNvPr id="6" name="Footer Placeholder 5">
            <a:extLst>
              <a:ext uri="{FF2B5EF4-FFF2-40B4-BE49-F238E27FC236}">
                <a16:creationId xmlns:a16="http://schemas.microsoft.com/office/drawing/2014/main" id="{F8E726C6-2A9B-4F5F-BE3E-6E72D2B65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CEED7-3A31-4125-8732-E1C76995890B}"/>
              </a:ext>
            </a:extLst>
          </p:cNvPr>
          <p:cNvSpPr>
            <a:spLocks noGrp="1"/>
          </p:cNvSpPr>
          <p:nvPr>
            <p:ph type="sldNum" sz="quarter" idx="12"/>
          </p:nvPr>
        </p:nvSpPr>
        <p:spPr/>
        <p:txBody>
          <a:bodyPr/>
          <a:lstStyle/>
          <a:p>
            <a:fld id="{9625C949-789C-4D49-B182-C047BD7BBAF6}" type="slidenum">
              <a:rPr lang="en-US" smtClean="0"/>
              <a:t>‹#›</a:t>
            </a:fld>
            <a:endParaRPr lang="en-US"/>
          </a:p>
        </p:txBody>
      </p:sp>
    </p:spTree>
    <p:extLst>
      <p:ext uri="{BB962C8B-B14F-4D97-AF65-F5344CB8AC3E}">
        <p14:creationId xmlns:p14="http://schemas.microsoft.com/office/powerpoint/2010/main" val="53844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C8ED1-A5FE-414D-ACB8-30B82CEED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8381A3-2C51-451C-9F43-6019D4793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11A61-DC3A-4877-9919-7EF3A4403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EA831-DC8E-44F2-8B5C-84A7436FBDC2}" type="datetimeFigureOut">
              <a:rPr lang="en-US" smtClean="0"/>
              <a:t>3/2/2023</a:t>
            </a:fld>
            <a:endParaRPr lang="en-US"/>
          </a:p>
        </p:txBody>
      </p:sp>
      <p:sp>
        <p:nvSpPr>
          <p:cNvPr id="5" name="Footer Placeholder 4">
            <a:extLst>
              <a:ext uri="{FF2B5EF4-FFF2-40B4-BE49-F238E27FC236}">
                <a16:creationId xmlns:a16="http://schemas.microsoft.com/office/drawing/2014/main" id="{7B63C024-9159-49F0-A953-AAF5715068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B85F69-CFF7-4F4D-B748-899F58A4A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5C949-789C-4D49-B182-C047BD7BBAF6}" type="slidenum">
              <a:rPr lang="en-US" smtClean="0"/>
              <a:t>‹#›</a:t>
            </a:fld>
            <a:endParaRPr lang="en-US"/>
          </a:p>
        </p:txBody>
      </p:sp>
    </p:spTree>
    <p:extLst>
      <p:ext uri="{BB962C8B-B14F-4D97-AF65-F5344CB8AC3E}">
        <p14:creationId xmlns:p14="http://schemas.microsoft.com/office/powerpoint/2010/main" val="2593514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mailto:Melanie.Monroe@vdacs.virgini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Christopher.ludwig@dla.mil" TargetMode="External"/><Relationship Id="rId5" Type="http://schemas.openxmlformats.org/officeDocument/2006/relationships/hyperlink" Target="mailto:keston.stephens@dla.mil" TargetMode="External"/><Relationship Id="rId4" Type="http://schemas.openxmlformats.org/officeDocument/2006/relationships/hyperlink" Target="mailto:Vera.Strilchuk@dla.mi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dbova@webpsp.com" TargetMode="External"/><Relationship Id="rId2" Type="http://schemas.openxmlformats.org/officeDocument/2006/relationships/hyperlink" Target="mailto:tdavis@webpsp.com" TargetMode="External"/><Relationship Id="rId1" Type="http://schemas.openxmlformats.org/officeDocument/2006/relationships/slideLayout" Target="../slideLayouts/slideLayout2.xml"/><Relationship Id="rId4" Type="http://schemas.openxmlformats.org/officeDocument/2006/relationships/hyperlink" Target="mailto:dthomas@webpsp.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fns.usda.gov/fdd/fresh-fruits-and-vegetables-order-receipt-system-ffavo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theicn.org/icn-resources-a-z/produce-safety#8f2cad30c81143b7a" TargetMode="External"/><Relationship Id="rId2" Type="http://schemas.openxmlformats.org/officeDocument/2006/relationships/hyperlink" Target="https://youtu.be/FsV949uEJpo"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program.intake@usda.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3" name="Rectangle 105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62381-D703-4872-B84F-5D385CAD5FC7}"/>
              </a:ext>
            </a:extLst>
          </p:cNvPr>
          <p:cNvSpPr>
            <a:spLocks noGrp="1"/>
          </p:cNvSpPr>
          <p:nvPr>
            <p:ph type="ctrTitle"/>
          </p:nvPr>
        </p:nvSpPr>
        <p:spPr>
          <a:xfrm>
            <a:off x="1036684" y="356607"/>
            <a:ext cx="3888999" cy="3072393"/>
          </a:xfrm>
        </p:spPr>
        <p:txBody>
          <a:bodyPr vert="horz" lIns="91440" tIns="45720" rIns="91440" bIns="45720" rtlCol="0">
            <a:normAutofit/>
          </a:bodyPr>
          <a:lstStyle/>
          <a:p>
            <a:pPr algn="l"/>
            <a:r>
              <a:rPr lang="en-US" sz="4300" b="1" dirty="0"/>
              <a:t>USDA FOOD</a:t>
            </a:r>
            <a:br>
              <a:rPr lang="en-US" sz="4300" b="1" dirty="0"/>
            </a:br>
            <a:br>
              <a:rPr lang="en-US" sz="4300" b="1" dirty="0"/>
            </a:br>
            <a:r>
              <a:rPr lang="en-US" sz="4300" b="1" i="1" dirty="0"/>
              <a:t>From WBSCM to the Lunch Line</a:t>
            </a:r>
          </a:p>
        </p:txBody>
      </p:sp>
      <p:sp>
        <p:nvSpPr>
          <p:cNvPr id="3" name="Subtitle 2">
            <a:extLst>
              <a:ext uri="{FF2B5EF4-FFF2-40B4-BE49-F238E27FC236}">
                <a16:creationId xmlns:a16="http://schemas.microsoft.com/office/drawing/2014/main" id="{714E6E4F-FF6B-46D8-AFE4-0D91B15C2BE1}"/>
              </a:ext>
            </a:extLst>
          </p:cNvPr>
          <p:cNvSpPr>
            <a:spLocks noGrp="1"/>
          </p:cNvSpPr>
          <p:nvPr>
            <p:ph type="subTitle" idx="1"/>
          </p:nvPr>
        </p:nvSpPr>
        <p:spPr>
          <a:xfrm>
            <a:off x="1036684" y="4462272"/>
            <a:ext cx="3953501" cy="1272831"/>
          </a:xfrm>
        </p:spPr>
        <p:txBody>
          <a:bodyPr vert="horz" lIns="91440" tIns="45720" rIns="91440" bIns="45720" rtlCol="0" anchor="t">
            <a:normAutofit/>
          </a:bodyPr>
          <a:lstStyle/>
          <a:p>
            <a:pPr algn="l"/>
            <a:r>
              <a:rPr lang="en-US" sz="2200" b="1" dirty="0"/>
              <a:t>Annual SNA Conference</a:t>
            </a:r>
          </a:p>
          <a:p>
            <a:pPr algn="l"/>
            <a:r>
              <a:rPr lang="en-US" sz="2200" b="1" dirty="0"/>
              <a:t>March 10-12, 2023</a:t>
            </a:r>
          </a:p>
          <a:p>
            <a:pPr algn="l"/>
            <a:r>
              <a:rPr lang="en-US" sz="2200" b="1" dirty="0"/>
              <a:t>VDACS Food Distribution Team</a:t>
            </a:r>
          </a:p>
          <a:p>
            <a:pPr indent="-228600" algn="l">
              <a:buFont typeface="Arial" panose="020B0604020202020204" pitchFamily="34" charset="0"/>
              <a:buChar char="•"/>
            </a:pPr>
            <a:endParaRPr lang="en-US" sz="2200" dirty="0"/>
          </a:p>
        </p:txBody>
      </p:sp>
      <p:sp>
        <p:nvSpPr>
          <p:cNvPr id="1055" name="Rectangle 105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7" name="Group 1056">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058"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086543E9-1336-4044-B2D7-71491CC3050B}"/>
              </a:ext>
            </a:extLst>
          </p:cNvPr>
          <p:cNvPicPr>
            <a:picLocks noChangeAspect="1"/>
          </p:cNvPicPr>
          <p:nvPr/>
        </p:nvPicPr>
        <p:blipFill>
          <a:blip r:embed="rId2"/>
          <a:stretch>
            <a:fillRect/>
          </a:stretch>
        </p:blipFill>
        <p:spPr>
          <a:xfrm>
            <a:off x="5509008" y="652611"/>
            <a:ext cx="6428067" cy="2177249"/>
          </a:xfrm>
          <a:prstGeom prst="rect">
            <a:avLst/>
          </a:prstGeom>
        </p:spPr>
      </p:pic>
      <p:sp>
        <p:nvSpPr>
          <p:cNvPr id="1079" name="Rectangle 107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Revised USDA Thrifty Food Plan Increases SNAP Benefits for Millions of  Americans | Institute for Health Policy Leadership">
            <a:extLst>
              <a:ext uri="{FF2B5EF4-FFF2-40B4-BE49-F238E27FC236}">
                <a16:creationId xmlns:a16="http://schemas.microsoft.com/office/drawing/2014/main" id="{27C628E6-26F9-44C8-8FBA-2198E4FFF6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1295" y="3482471"/>
            <a:ext cx="5063493" cy="312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70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4AD4-6D79-4054-A0F7-CB66D6F9CFFA}"/>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Approved by SDA</a:t>
            </a:r>
          </a:p>
        </p:txBody>
      </p:sp>
      <p:graphicFrame>
        <p:nvGraphicFramePr>
          <p:cNvPr id="5" name="Content Placeholder 2">
            <a:extLst>
              <a:ext uri="{FF2B5EF4-FFF2-40B4-BE49-F238E27FC236}">
                <a16:creationId xmlns:a16="http://schemas.microsoft.com/office/drawing/2014/main" id="{E6A52465-2ADE-C057-9F5D-6632A2662B69}"/>
              </a:ext>
            </a:extLst>
          </p:cNvPr>
          <p:cNvGraphicFramePr>
            <a:graphicFrameLocks noGrp="1"/>
          </p:cNvGraphicFramePr>
          <p:nvPr>
            <p:ph idx="1"/>
            <p:extLst>
              <p:ext uri="{D42A27DB-BD31-4B8C-83A1-F6EECF244321}">
                <p14:modId xmlns:p14="http://schemas.microsoft.com/office/powerpoint/2010/main" val="173201368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5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1331A0-FDF7-4322-A826-A096E388EA3B}"/>
              </a:ext>
            </a:extLst>
          </p:cNvPr>
          <p:cNvSpPr>
            <a:spLocks noGrp="1"/>
          </p:cNvSpPr>
          <p:nvPr>
            <p:ph type="title"/>
          </p:nvPr>
        </p:nvSpPr>
        <p:spPr>
          <a:xfrm>
            <a:off x="965199" y="851517"/>
            <a:ext cx="5130795" cy="1461778"/>
          </a:xfrm>
        </p:spPr>
        <p:txBody>
          <a:bodyPr vert="horz" lIns="91440" tIns="45720" rIns="91440" bIns="45720" rtlCol="0">
            <a:normAutofit/>
          </a:bodyPr>
          <a:lstStyle/>
          <a:p>
            <a:r>
              <a:rPr lang="en-US" sz="4000" kern="1200">
                <a:latin typeface="+mj-lt"/>
                <a:ea typeface="+mj-ea"/>
                <a:cs typeface="+mj-cs"/>
              </a:rPr>
              <a:t>Approved by Agency</a:t>
            </a:r>
          </a:p>
        </p:txBody>
      </p:sp>
      <p:sp>
        <p:nvSpPr>
          <p:cNvPr id="3" name="Content Placeholder 2">
            <a:extLst>
              <a:ext uri="{FF2B5EF4-FFF2-40B4-BE49-F238E27FC236}">
                <a16:creationId xmlns:a16="http://schemas.microsoft.com/office/drawing/2014/main" id="{A581A6F0-E8B0-40B7-B4B5-74AE260ED923}"/>
              </a:ext>
            </a:extLst>
          </p:cNvPr>
          <p:cNvSpPr>
            <a:spLocks noGrp="1"/>
          </p:cNvSpPr>
          <p:nvPr>
            <p:ph idx="1"/>
          </p:nvPr>
        </p:nvSpPr>
        <p:spPr>
          <a:xfrm>
            <a:off x="965200" y="2470248"/>
            <a:ext cx="4048344" cy="3536236"/>
          </a:xfrm>
        </p:spPr>
        <p:txBody>
          <a:bodyPr vert="horz" lIns="91440" tIns="45720" rIns="91440" bIns="45720" rtlCol="0">
            <a:normAutofit/>
          </a:bodyPr>
          <a:lstStyle/>
          <a:p>
            <a:pPr marL="0" indent="0">
              <a:buNone/>
            </a:pPr>
            <a:r>
              <a:rPr lang="en-US" sz="2400" kern="1200">
                <a:latin typeface="+mn-lt"/>
                <a:ea typeface="+mn-ea"/>
                <a:cs typeface="+mn-cs"/>
              </a:rPr>
              <a:t>Truck has met all Guidelines and USDA will attempt to procure</a:t>
            </a:r>
          </a:p>
        </p:txBody>
      </p:sp>
      <p:sp>
        <p:nvSpPr>
          <p:cNvPr id="19" name="Freeform: Shape 18">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ruck">
            <a:extLst>
              <a:ext uri="{FF2B5EF4-FFF2-40B4-BE49-F238E27FC236}">
                <a16:creationId xmlns:a16="http://schemas.microsoft.com/office/drawing/2014/main" id="{3B16C8B2-4BBE-2C21-4C1F-B7DB7EAE68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2777553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3437EA-C334-47D4-989E-3BC60A70C220}"/>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On Invitation	</a:t>
            </a:r>
          </a:p>
        </p:txBody>
      </p:sp>
      <p:graphicFrame>
        <p:nvGraphicFramePr>
          <p:cNvPr id="5" name="Content Placeholder 2">
            <a:extLst>
              <a:ext uri="{FF2B5EF4-FFF2-40B4-BE49-F238E27FC236}">
                <a16:creationId xmlns:a16="http://schemas.microsoft.com/office/drawing/2014/main" id="{4E783748-46DD-3F8D-6027-A1EC8873FE47}"/>
              </a:ext>
            </a:extLst>
          </p:cNvPr>
          <p:cNvGraphicFramePr>
            <a:graphicFrameLocks noGrp="1"/>
          </p:cNvGraphicFramePr>
          <p:nvPr>
            <p:ph idx="1"/>
            <p:extLst>
              <p:ext uri="{D42A27DB-BD31-4B8C-83A1-F6EECF244321}">
                <p14:modId xmlns:p14="http://schemas.microsoft.com/office/powerpoint/2010/main" val="245130153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64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C90612-9DAB-46D9-8C34-BBB3C6B6F60A}"/>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Purchased</a:t>
            </a:r>
          </a:p>
        </p:txBody>
      </p:sp>
      <p:graphicFrame>
        <p:nvGraphicFramePr>
          <p:cNvPr id="5" name="Content Placeholder 2">
            <a:extLst>
              <a:ext uri="{FF2B5EF4-FFF2-40B4-BE49-F238E27FC236}">
                <a16:creationId xmlns:a16="http://schemas.microsoft.com/office/drawing/2014/main" id="{71C8B3A5-3E5E-D371-3673-B49B8D34C79E}"/>
              </a:ext>
            </a:extLst>
          </p:cNvPr>
          <p:cNvGraphicFramePr>
            <a:graphicFrameLocks noGrp="1"/>
          </p:cNvGraphicFramePr>
          <p:nvPr>
            <p:ph idx="1"/>
            <p:extLst>
              <p:ext uri="{D42A27DB-BD31-4B8C-83A1-F6EECF244321}">
                <p14:modId xmlns:p14="http://schemas.microsoft.com/office/powerpoint/2010/main" val="55186440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425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24AAC0-96F7-426F-9DEA-B9E0A5D09F59}"/>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Order Received</a:t>
            </a:r>
          </a:p>
        </p:txBody>
      </p:sp>
      <p:sp>
        <p:nvSpPr>
          <p:cNvPr id="19"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CBA0761-ECBE-439F-8360-9C88D0425A19}"/>
              </a:ext>
            </a:extLst>
          </p:cNvPr>
          <p:cNvSpPr>
            <a:spLocks noGrp="1"/>
          </p:cNvSpPr>
          <p:nvPr>
            <p:ph idx="1"/>
          </p:nvPr>
        </p:nvSpPr>
        <p:spPr>
          <a:xfrm>
            <a:off x="5221862" y="1719618"/>
            <a:ext cx="5948831" cy="4334629"/>
          </a:xfrm>
        </p:spPr>
        <p:txBody>
          <a:bodyPr anchor="ctr">
            <a:normAutofit/>
          </a:bodyPr>
          <a:lstStyle/>
          <a:p>
            <a:r>
              <a:rPr lang="en-US" sz="2400" dirty="0">
                <a:solidFill>
                  <a:srgbClr val="FEFFFF"/>
                </a:solidFill>
              </a:rPr>
              <a:t>The load was received by the requested agent (Distributor or Processor)</a:t>
            </a:r>
          </a:p>
          <a:p>
            <a:r>
              <a:rPr lang="en-US" sz="2400" dirty="0">
                <a:solidFill>
                  <a:srgbClr val="FEFFFF"/>
                </a:solidFill>
              </a:rPr>
              <a:t>The order is ready for next steps</a:t>
            </a:r>
          </a:p>
        </p:txBody>
      </p:sp>
    </p:spTree>
    <p:extLst>
      <p:ext uri="{BB962C8B-B14F-4D97-AF65-F5344CB8AC3E}">
        <p14:creationId xmlns:p14="http://schemas.microsoft.com/office/powerpoint/2010/main" val="238743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936DD-36B7-4559-A175-590FDB97F679}"/>
              </a:ext>
            </a:extLst>
          </p:cNvPr>
          <p:cNvSpPr>
            <a:spLocks noGrp="1"/>
          </p:cNvSpPr>
          <p:nvPr>
            <p:ph type="title"/>
          </p:nvPr>
        </p:nvSpPr>
        <p:spPr>
          <a:xfrm>
            <a:off x="1043631" y="809898"/>
            <a:ext cx="10173010" cy="1554480"/>
          </a:xfrm>
        </p:spPr>
        <p:txBody>
          <a:bodyPr anchor="ctr">
            <a:normAutofit/>
          </a:bodyPr>
          <a:lstStyle/>
          <a:p>
            <a:r>
              <a:rPr lang="en-US" sz="4800"/>
              <a:t>Cancelled	</a:t>
            </a:r>
          </a:p>
        </p:txBody>
      </p:sp>
      <p:cxnSp>
        <p:nvCxnSpPr>
          <p:cNvPr id="35" name="Straight Connector 3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2" name="Content Placeholder 2">
            <a:extLst>
              <a:ext uri="{FF2B5EF4-FFF2-40B4-BE49-F238E27FC236}">
                <a16:creationId xmlns:a16="http://schemas.microsoft.com/office/drawing/2014/main" id="{AF705ECA-24DD-A3E9-0DF0-64E459F9B720}"/>
              </a:ext>
            </a:extLst>
          </p:cNvPr>
          <p:cNvGraphicFramePr>
            <a:graphicFrameLocks noGrp="1"/>
          </p:cNvGraphicFramePr>
          <p:nvPr>
            <p:ph idx="1"/>
            <p:extLst>
              <p:ext uri="{D42A27DB-BD31-4B8C-83A1-F6EECF244321}">
                <p14:modId xmlns:p14="http://schemas.microsoft.com/office/powerpoint/2010/main" val="230712393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1793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5178DE-BE74-4396-8119-E91C5C925BA1}"/>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Order Received – Distributor	</a:t>
            </a:r>
          </a:p>
        </p:txBody>
      </p:sp>
      <p:graphicFrame>
        <p:nvGraphicFramePr>
          <p:cNvPr id="5" name="Content Placeholder 2">
            <a:extLst>
              <a:ext uri="{FF2B5EF4-FFF2-40B4-BE49-F238E27FC236}">
                <a16:creationId xmlns:a16="http://schemas.microsoft.com/office/drawing/2014/main" id="{AC28F93C-A659-C785-0BEE-189E07A7B95C}"/>
              </a:ext>
            </a:extLst>
          </p:cNvPr>
          <p:cNvGraphicFramePr>
            <a:graphicFrameLocks noGrp="1"/>
          </p:cNvGraphicFramePr>
          <p:nvPr>
            <p:ph idx="1"/>
            <p:extLst>
              <p:ext uri="{D42A27DB-BD31-4B8C-83A1-F6EECF244321}">
                <p14:modId xmlns:p14="http://schemas.microsoft.com/office/powerpoint/2010/main" val="364905655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6520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C3E9BC-2B10-4526-8386-B1C3F5EDF978}"/>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Order Received – Processor	</a:t>
            </a:r>
          </a:p>
        </p:txBody>
      </p:sp>
      <p:graphicFrame>
        <p:nvGraphicFramePr>
          <p:cNvPr id="5" name="Content Placeholder 2">
            <a:extLst>
              <a:ext uri="{FF2B5EF4-FFF2-40B4-BE49-F238E27FC236}">
                <a16:creationId xmlns:a16="http://schemas.microsoft.com/office/drawing/2014/main" id="{B7527601-54A1-0CBD-D428-5502572094D6}"/>
              </a:ext>
            </a:extLst>
          </p:cNvPr>
          <p:cNvGraphicFramePr>
            <a:graphicFrameLocks noGrp="1"/>
          </p:cNvGraphicFramePr>
          <p:nvPr>
            <p:ph idx="1"/>
            <p:extLst>
              <p:ext uri="{D42A27DB-BD31-4B8C-83A1-F6EECF244321}">
                <p14:modId xmlns:p14="http://schemas.microsoft.com/office/powerpoint/2010/main" val="224496930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7663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2224-2C36-9D93-4B15-4E354E7BF6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4E9828-FCE5-3318-EB8D-C3CD99EAD95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477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82F10B1-5FFA-43F6-BE38-279AE3F57C1B}"/>
              </a:ext>
            </a:extLst>
          </p:cNvPr>
          <p:cNvSpPr>
            <a:spLocks noGrp="1" noChangeArrowheads="1"/>
          </p:cNvSpPr>
          <p:nvPr>
            <p:ph type="ctrTitle" idx="4294967295"/>
          </p:nvPr>
        </p:nvSpPr>
        <p:spPr>
          <a:xfrm>
            <a:off x="2286000" y="1797050"/>
            <a:ext cx="7772400" cy="2127250"/>
          </a:xfrm>
        </p:spPr>
        <p:txBody>
          <a:bodyPr anchor="b"/>
          <a:lstStyle/>
          <a:p>
            <a:pPr eaLnBrk="1" hangingPunct="1"/>
            <a:r>
              <a:rPr lang="en-US" altLang="en-US" sz="5800" dirty="0">
                <a:latin typeface="Verdana" panose="020B0604030504040204" pitchFamily="34" charset="0"/>
              </a:rPr>
              <a:t>DOD Fresh Produce Program </a:t>
            </a:r>
          </a:p>
        </p:txBody>
      </p:sp>
      <p:pic>
        <p:nvPicPr>
          <p:cNvPr id="5123" name="Picture 5" descr="MCj02340000000[1]">
            <a:extLst>
              <a:ext uri="{FF2B5EF4-FFF2-40B4-BE49-F238E27FC236}">
                <a16:creationId xmlns:a16="http://schemas.microsoft.com/office/drawing/2014/main" id="{E42D30EA-802E-4D77-AC19-6AEC8AF3C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256088"/>
            <a:ext cx="27432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MCj02372210000[1]">
            <a:extLst>
              <a:ext uri="{FF2B5EF4-FFF2-40B4-BE49-F238E27FC236}">
                <a16:creationId xmlns:a16="http://schemas.microsoft.com/office/drawing/2014/main" id="{E54C5092-F39A-4A0B-B1C0-893C3155B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52400"/>
            <a:ext cx="17367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000E032-2F94-4870-BFC2-6EB9DE53FD90}"/>
              </a:ext>
            </a:extLst>
          </p:cNvPr>
          <p:cNvSpPr txBox="1"/>
          <p:nvPr/>
        </p:nvSpPr>
        <p:spPr>
          <a:xfrm>
            <a:off x="3937000" y="698500"/>
            <a:ext cx="4508500" cy="707886"/>
          </a:xfrm>
          <a:prstGeom prst="rect">
            <a:avLst/>
          </a:prstGeom>
          <a:noFill/>
        </p:spPr>
        <p:txBody>
          <a:bodyPr wrap="square" rtlCol="0">
            <a:spAutoFit/>
          </a:bodyPr>
          <a:lstStyle/>
          <a:p>
            <a:r>
              <a:rPr lang="en-US" sz="4000" b="1" dirty="0">
                <a:solidFill>
                  <a:schemeClr val="accent2">
                    <a:lumMod val="50000"/>
                  </a:schemeClr>
                </a:solidFill>
              </a:rPr>
              <a:t>Melanie Monroe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A69012-7408-4EAB-B70D-1FFC95683DCE}"/>
              </a:ext>
            </a:extLst>
          </p:cNvPr>
          <p:cNvSpPr>
            <a:spLocks noGrp="1"/>
          </p:cNvSpPr>
          <p:nvPr>
            <p:ph type="title"/>
          </p:nvPr>
        </p:nvSpPr>
        <p:spPr>
          <a:xfrm>
            <a:off x="643467" y="1698171"/>
            <a:ext cx="3962061" cy="4516360"/>
          </a:xfrm>
        </p:spPr>
        <p:txBody>
          <a:bodyPr anchor="ctr">
            <a:normAutofit/>
          </a:bodyPr>
          <a:lstStyle/>
          <a:p>
            <a:r>
              <a:rPr lang="en-US" sz="3600"/>
              <a:t>USDA Foods Lifecycle</a:t>
            </a:r>
          </a:p>
        </p:txBody>
      </p:sp>
      <p:sp>
        <p:nvSpPr>
          <p:cNvPr id="16" name="Rectangle 15">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822F202C-357C-4AEF-9E8A-ABBEEF4AD3F2}"/>
              </a:ext>
            </a:extLst>
          </p:cNvPr>
          <p:cNvGraphicFramePr/>
          <p:nvPr>
            <p:extLst>
              <p:ext uri="{D42A27DB-BD31-4B8C-83A1-F6EECF244321}">
                <p14:modId xmlns:p14="http://schemas.microsoft.com/office/powerpoint/2010/main" val="2197573815"/>
              </p:ext>
            </p:extLst>
          </p:nvPr>
        </p:nvGraphicFramePr>
        <p:xfrm>
          <a:off x="4791800" y="2053077"/>
          <a:ext cx="6478588"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450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a:extLst>
              <a:ext uri="{FF2B5EF4-FFF2-40B4-BE49-F238E27FC236}">
                <a16:creationId xmlns:a16="http://schemas.microsoft.com/office/drawing/2014/main" id="{45456786-D973-45C5-9F49-FCDFD6E8313D}"/>
              </a:ext>
            </a:extLst>
          </p:cNvPr>
          <p:cNvSpPr>
            <a:spLocks noGrp="1" noChangeArrowheads="1"/>
          </p:cNvSpPr>
          <p:nvPr>
            <p:ph type="title"/>
          </p:nvPr>
        </p:nvSpPr>
        <p:spPr>
          <a:xfrm>
            <a:off x="686834" y="1153572"/>
            <a:ext cx="3200400" cy="4461163"/>
          </a:xfrm>
        </p:spPr>
        <p:txBody>
          <a:bodyPr>
            <a:normAutofit/>
          </a:bodyPr>
          <a:lstStyle/>
          <a:p>
            <a:pPr eaLnBrk="1" hangingPunct="1"/>
            <a:r>
              <a:rPr lang="en-US" altLang="en-US">
                <a:solidFill>
                  <a:srgbClr val="FFFFFF"/>
                </a:solidFill>
              </a:rPr>
              <a:t>DOD Produce Program - Contacts</a:t>
            </a:r>
          </a:p>
        </p:txBody>
      </p:sp>
      <p:sp>
        <p:nvSpPr>
          <p:cNvPr id="6155" name="Arc 615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99" name="Rectangle 3">
            <a:extLst>
              <a:ext uri="{FF2B5EF4-FFF2-40B4-BE49-F238E27FC236}">
                <a16:creationId xmlns:a16="http://schemas.microsoft.com/office/drawing/2014/main" id="{6E6EE6AB-904A-4B1C-A45D-45E9FA4A0ED3}"/>
              </a:ext>
            </a:extLst>
          </p:cNvPr>
          <p:cNvSpPr>
            <a:spLocks noGrp="1" noChangeArrowheads="1"/>
          </p:cNvSpPr>
          <p:nvPr>
            <p:ph type="body" idx="1"/>
          </p:nvPr>
        </p:nvSpPr>
        <p:spPr>
          <a:xfrm>
            <a:off x="4447308" y="591344"/>
            <a:ext cx="6906491" cy="5585619"/>
          </a:xfrm>
        </p:spPr>
        <p:txBody>
          <a:bodyPr anchor="ctr">
            <a:normAutofit/>
          </a:bodyPr>
          <a:lstStyle/>
          <a:p>
            <a:pPr eaLnBrk="1" hangingPunct="1">
              <a:defRPr/>
            </a:pPr>
            <a:r>
              <a:rPr lang="en-US" altLang="en-US" sz="1300"/>
              <a:t>Melanie Monroe – Regional Commodity Manager</a:t>
            </a:r>
          </a:p>
          <a:p>
            <a:pPr eaLnBrk="1" hangingPunct="1">
              <a:buFont typeface="Wingdings" panose="05000000000000000000" pitchFamily="2" charset="2"/>
              <a:buNone/>
              <a:defRPr/>
            </a:pPr>
            <a:r>
              <a:rPr lang="en-US" altLang="en-US" sz="1300"/>
              <a:t>	540-562-3642  </a:t>
            </a:r>
            <a:r>
              <a:rPr lang="en-US" altLang="en-US" sz="1300">
                <a:hlinkClick r:id="rId3"/>
              </a:rPr>
              <a:t>Melanie.Monroe@vdacs.virginia.gov</a:t>
            </a:r>
            <a:endParaRPr lang="en-US" altLang="en-US" sz="1300"/>
          </a:p>
          <a:p>
            <a:pPr lvl="1" eaLnBrk="1" hangingPunct="1">
              <a:defRPr/>
            </a:pPr>
            <a:r>
              <a:rPr lang="en-US" altLang="en-US" sz="1300"/>
              <a:t>Liaison between VDACS, USDA, and DOD</a:t>
            </a:r>
          </a:p>
          <a:p>
            <a:pPr lvl="1" eaLnBrk="1" hangingPunct="1">
              <a:buFont typeface="Wingdings" panose="05000000000000000000" pitchFamily="2" charset="2"/>
              <a:buNone/>
              <a:defRPr/>
            </a:pPr>
            <a:endParaRPr lang="en-US" altLang="en-US" sz="1300"/>
          </a:p>
          <a:p>
            <a:pPr eaLnBrk="1" hangingPunct="1">
              <a:defRPr/>
            </a:pPr>
            <a:r>
              <a:rPr lang="en-US" altLang="en-US" sz="1300"/>
              <a:t>Vera Strilchuk – DOD Produce Specialist</a:t>
            </a:r>
          </a:p>
          <a:p>
            <a:pPr eaLnBrk="1" hangingPunct="1">
              <a:buFont typeface="Wingdings" panose="05000000000000000000" pitchFamily="2" charset="2"/>
              <a:buNone/>
              <a:defRPr/>
            </a:pPr>
            <a:r>
              <a:rPr lang="en-US" altLang="en-US" sz="1300"/>
              <a:t>	410-977-0003  </a:t>
            </a:r>
            <a:r>
              <a:rPr lang="en-US" altLang="en-US" sz="1300">
                <a:hlinkClick r:id="rId4"/>
              </a:rPr>
              <a:t>Vera.Strilchuk@dla.mil</a:t>
            </a:r>
            <a:endParaRPr lang="en-US" altLang="en-US" sz="1300"/>
          </a:p>
          <a:p>
            <a:pPr lvl="1" eaLnBrk="1" hangingPunct="1">
              <a:defRPr/>
            </a:pPr>
            <a:r>
              <a:rPr lang="en-US" altLang="en-US" sz="1300"/>
              <a:t>Product Quality Issues, Delivery Issues, Vendor Problems/Concerns, Password Resets, FFAVORS Issues</a:t>
            </a:r>
          </a:p>
          <a:p>
            <a:pPr lvl="1" eaLnBrk="1" hangingPunct="1">
              <a:buFont typeface="Wingdings" panose="05000000000000000000" pitchFamily="2" charset="2"/>
              <a:buNone/>
              <a:defRPr/>
            </a:pPr>
            <a:endParaRPr lang="en-US" altLang="en-US" sz="1300"/>
          </a:p>
          <a:p>
            <a:pPr eaLnBrk="1" hangingPunct="1">
              <a:defRPr/>
            </a:pPr>
            <a:r>
              <a:rPr lang="en-US" altLang="en-US" sz="1300" err="1"/>
              <a:t>Keston</a:t>
            </a:r>
            <a:r>
              <a:rPr lang="en-US" altLang="en-US" sz="1300"/>
              <a:t> Stephens – DLA Troop Support</a:t>
            </a:r>
          </a:p>
          <a:p>
            <a:pPr eaLnBrk="1" hangingPunct="1">
              <a:buFont typeface="Wingdings" panose="05000000000000000000" pitchFamily="2" charset="2"/>
              <a:buNone/>
              <a:defRPr/>
            </a:pPr>
            <a:r>
              <a:rPr lang="en-US" altLang="en-US" sz="1300"/>
              <a:t>	215-737-3602  </a:t>
            </a:r>
            <a:r>
              <a:rPr lang="en-US" altLang="en-US" sz="1300">
                <a:hlinkClick r:id="rId5"/>
              </a:rPr>
              <a:t>keston.stephens@dla.mil</a:t>
            </a:r>
            <a:endParaRPr lang="en-US" altLang="en-US" sz="1300"/>
          </a:p>
          <a:p>
            <a:pPr lvl="1" eaLnBrk="1" hangingPunct="1">
              <a:defRPr/>
            </a:pPr>
            <a:r>
              <a:rPr lang="en-US" altLang="en-US" sz="1300"/>
              <a:t>Password Resets, FFAVORS issues</a:t>
            </a:r>
          </a:p>
          <a:p>
            <a:pPr marL="457200" lvl="1" indent="0">
              <a:buNone/>
              <a:defRPr/>
            </a:pPr>
            <a:endParaRPr lang="en-US" altLang="en-US" sz="1300"/>
          </a:p>
          <a:p>
            <a:pPr eaLnBrk="1" hangingPunct="1">
              <a:defRPr/>
            </a:pPr>
            <a:r>
              <a:rPr lang="en-US" altLang="en-US" sz="1300"/>
              <a:t>Christopher Ludwig– DLA Troop Support</a:t>
            </a:r>
          </a:p>
          <a:p>
            <a:pPr eaLnBrk="1" hangingPunct="1">
              <a:buFont typeface="Wingdings" panose="05000000000000000000" pitchFamily="2" charset="2"/>
              <a:buNone/>
              <a:defRPr/>
            </a:pPr>
            <a:r>
              <a:rPr lang="en-US" altLang="en-US" sz="1300"/>
              <a:t>	215-737-3601  </a:t>
            </a:r>
            <a:r>
              <a:rPr lang="en-US" altLang="en-US" sz="1300">
                <a:hlinkClick r:id="rId6"/>
              </a:rPr>
              <a:t>Christopher.ludwig@dla.mil</a:t>
            </a:r>
            <a:endParaRPr lang="en-US" altLang="en-US" sz="1300"/>
          </a:p>
          <a:p>
            <a:pPr lvl="1" eaLnBrk="1" hangingPunct="1">
              <a:defRPr/>
            </a:pPr>
            <a:r>
              <a:rPr lang="en-US" altLang="en-US" sz="1300"/>
              <a:t>Password Resets, FFAVORS issues</a:t>
            </a:r>
          </a:p>
          <a:p>
            <a:pPr eaLnBrk="1" hangingPunct="1">
              <a:buFont typeface="Wingdings" panose="05000000000000000000" pitchFamily="2" charset="2"/>
              <a:buNone/>
              <a:defRPr/>
            </a:pPr>
            <a:endParaRPr lang="en-US" altLang="en-US" sz="1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0" name="Rectangle 819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2" name="Freeform: Shape 820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a:extLst>
              <a:ext uri="{FF2B5EF4-FFF2-40B4-BE49-F238E27FC236}">
                <a16:creationId xmlns:a16="http://schemas.microsoft.com/office/drawing/2014/main" id="{2910F73C-B919-495A-8EB3-1D33E75875FF}"/>
              </a:ext>
            </a:extLst>
          </p:cNvPr>
          <p:cNvSpPr>
            <a:spLocks noGrp="1" noChangeArrowheads="1"/>
          </p:cNvSpPr>
          <p:nvPr>
            <p:ph type="title"/>
          </p:nvPr>
        </p:nvSpPr>
        <p:spPr>
          <a:xfrm>
            <a:off x="686834" y="1153572"/>
            <a:ext cx="3200400" cy="4461163"/>
          </a:xfrm>
        </p:spPr>
        <p:txBody>
          <a:bodyPr>
            <a:normAutofit/>
          </a:bodyPr>
          <a:lstStyle/>
          <a:p>
            <a:pPr eaLnBrk="1" hangingPunct="1"/>
            <a:r>
              <a:rPr lang="en-US" altLang="en-US">
                <a:solidFill>
                  <a:srgbClr val="FFFFFF"/>
                </a:solidFill>
              </a:rPr>
              <a:t>DOD Produce Program – Contacts Continued</a:t>
            </a:r>
          </a:p>
        </p:txBody>
      </p:sp>
      <p:sp>
        <p:nvSpPr>
          <p:cNvPr id="8204" name="Arc 820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95" name="Rectangle 3">
            <a:extLst>
              <a:ext uri="{FF2B5EF4-FFF2-40B4-BE49-F238E27FC236}">
                <a16:creationId xmlns:a16="http://schemas.microsoft.com/office/drawing/2014/main" id="{4EE48859-6AEE-4684-84BC-CD7FD6BD7C13}"/>
              </a:ext>
            </a:extLst>
          </p:cNvPr>
          <p:cNvSpPr>
            <a:spLocks noGrp="1" noChangeArrowheads="1"/>
          </p:cNvSpPr>
          <p:nvPr>
            <p:ph type="body" idx="1"/>
          </p:nvPr>
        </p:nvSpPr>
        <p:spPr>
          <a:xfrm>
            <a:off x="4447308" y="591344"/>
            <a:ext cx="6906491" cy="5585619"/>
          </a:xfrm>
        </p:spPr>
        <p:txBody>
          <a:bodyPr anchor="ctr">
            <a:normAutofit/>
          </a:bodyPr>
          <a:lstStyle/>
          <a:p>
            <a:pPr marL="0" indent="0">
              <a:buNone/>
              <a:defRPr/>
            </a:pPr>
            <a:endParaRPr lang="en-US" altLang="en-US" sz="1300"/>
          </a:p>
          <a:p>
            <a:pPr eaLnBrk="1" hangingPunct="1">
              <a:buFont typeface="Wingdings" panose="05000000000000000000" pitchFamily="2" charset="2"/>
              <a:buChar char="q"/>
              <a:defRPr/>
            </a:pPr>
            <a:r>
              <a:rPr lang="en-US" altLang="en-US" sz="1300"/>
              <a:t>Tammy Davis – Produce Source Partners (PSP)</a:t>
            </a:r>
          </a:p>
          <a:p>
            <a:pPr eaLnBrk="1" hangingPunct="1">
              <a:buFont typeface="Wingdings" panose="05000000000000000000" pitchFamily="2" charset="2"/>
              <a:buNone/>
              <a:defRPr/>
            </a:pPr>
            <a:r>
              <a:rPr lang="en-US" altLang="en-US" sz="1300"/>
              <a:t>	757-955-4651 (cell)  </a:t>
            </a:r>
          </a:p>
          <a:p>
            <a:pPr eaLnBrk="1" hangingPunct="1">
              <a:buFont typeface="Wingdings" panose="05000000000000000000" pitchFamily="2" charset="2"/>
              <a:buNone/>
              <a:defRPr/>
            </a:pPr>
            <a:r>
              <a:rPr lang="en-US" altLang="en-US" sz="1300"/>
              <a:t>	</a:t>
            </a:r>
            <a:r>
              <a:rPr lang="en-US" altLang="en-US" sz="1300">
                <a:hlinkClick r:id="rId2"/>
              </a:rPr>
              <a:t>tdavis@webpsp.com</a:t>
            </a:r>
            <a:endParaRPr lang="en-US" altLang="en-US" sz="1300"/>
          </a:p>
          <a:p>
            <a:pPr eaLnBrk="1" hangingPunct="1">
              <a:buFont typeface="Wingdings" panose="05000000000000000000" pitchFamily="2" charset="2"/>
              <a:buNone/>
              <a:defRPr/>
            </a:pPr>
            <a:endParaRPr lang="en-US" altLang="en-US" sz="1300"/>
          </a:p>
          <a:p>
            <a:pPr eaLnBrk="1" hangingPunct="1">
              <a:buFont typeface="Wingdings" panose="05000000000000000000" pitchFamily="2" charset="2"/>
              <a:buChar char="q"/>
              <a:defRPr/>
            </a:pPr>
            <a:r>
              <a:rPr lang="en-US" altLang="en-US" sz="1300"/>
              <a:t>David </a:t>
            </a:r>
            <a:r>
              <a:rPr lang="en-US" altLang="en-US" sz="1300" err="1"/>
              <a:t>Bova</a:t>
            </a:r>
            <a:r>
              <a:rPr lang="en-US" altLang="en-US" sz="1300"/>
              <a:t>– Produce Source Partners (PSP)</a:t>
            </a:r>
          </a:p>
          <a:p>
            <a:pPr eaLnBrk="1" hangingPunct="1">
              <a:buFont typeface="Wingdings" panose="05000000000000000000" pitchFamily="2" charset="2"/>
              <a:buNone/>
              <a:defRPr/>
            </a:pPr>
            <a:r>
              <a:rPr lang="en-US" altLang="en-US" sz="1300"/>
              <a:t>	540-537-2565 (cell)  804-412-2583 (office)</a:t>
            </a:r>
          </a:p>
          <a:p>
            <a:pPr eaLnBrk="1" hangingPunct="1">
              <a:buFont typeface="Wingdings" panose="05000000000000000000" pitchFamily="2" charset="2"/>
              <a:buNone/>
              <a:defRPr/>
            </a:pPr>
            <a:r>
              <a:rPr lang="en-US" altLang="en-US" sz="1300"/>
              <a:t>	</a:t>
            </a:r>
            <a:r>
              <a:rPr lang="en-US" altLang="en-US" sz="1300">
                <a:hlinkClick r:id="rId3"/>
              </a:rPr>
              <a:t>dbova@webpsp.com</a:t>
            </a:r>
            <a:endParaRPr lang="en-US" altLang="en-US" sz="1300"/>
          </a:p>
          <a:p>
            <a:pPr eaLnBrk="1" hangingPunct="1">
              <a:buFont typeface="Wingdings" panose="05000000000000000000" pitchFamily="2" charset="2"/>
              <a:buChar char="q"/>
              <a:defRPr/>
            </a:pPr>
            <a:endParaRPr lang="en-US" altLang="en-US" sz="1300"/>
          </a:p>
          <a:p>
            <a:pPr eaLnBrk="1" hangingPunct="1">
              <a:buFont typeface="Wingdings" panose="05000000000000000000" pitchFamily="2" charset="2"/>
              <a:buChar char="q"/>
              <a:defRPr/>
            </a:pPr>
            <a:r>
              <a:rPr lang="en-US" altLang="en-US" sz="1300"/>
              <a:t>Dave Thomas – Produce Source Partners (PSP)</a:t>
            </a:r>
          </a:p>
          <a:p>
            <a:pPr eaLnBrk="1" hangingPunct="1">
              <a:buFont typeface="Wingdings" panose="05000000000000000000" pitchFamily="2" charset="2"/>
              <a:buNone/>
              <a:defRPr/>
            </a:pPr>
            <a:r>
              <a:rPr lang="en-US" altLang="en-US" sz="1300"/>
              <a:t>	757-329-5145 (cell)  804-412-2572 (office)</a:t>
            </a:r>
          </a:p>
          <a:p>
            <a:pPr eaLnBrk="1" hangingPunct="1">
              <a:buFont typeface="Wingdings" panose="05000000000000000000" pitchFamily="2" charset="2"/>
              <a:buNone/>
              <a:defRPr/>
            </a:pPr>
            <a:r>
              <a:rPr lang="en-US" altLang="en-US" sz="1300"/>
              <a:t>	</a:t>
            </a:r>
            <a:r>
              <a:rPr lang="en-US" altLang="en-US" sz="1300">
                <a:hlinkClick r:id="rId4"/>
              </a:rPr>
              <a:t>dthomas@webpsp.com</a:t>
            </a:r>
            <a:endParaRPr lang="en-US" altLang="en-US" sz="1300"/>
          </a:p>
          <a:p>
            <a:pPr marL="0" indent="0">
              <a:buNone/>
              <a:defRPr/>
            </a:pPr>
            <a:r>
              <a:rPr lang="en-US" altLang="en-US" sz="1300"/>
              <a:t>	</a:t>
            </a:r>
          </a:p>
          <a:p>
            <a:pPr marL="0" indent="0">
              <a:buNone/>
              <a:defRPr/>
            </a:pPr>
            <a:r>
              <a:rPr lang="en-US" altLang="en-US" sz="1300"/>
              <a:t>	</a:t>
            </a:r>
          </a:p>
          <a:p>
            <a:pPr eaLnBrk="1" hangingPunct="1">
              <a:buFont typeface="Wingdings" panose="05000000000000000000" pitchFamily="2" charset="2"/>
              <a:buNone/>
              <a:defRPr/>
            </a:pPr>
            <a:endParaRPr lang="en-US" altLang="en-US" sz="1300"/>
          </a:p>
          <a:p>
            <a:pPr lvl="1" eaLnBrk="1" hangingPunct="1">
              <a:buFont typeface="Wingdings" panose="05000000000000000000" pitchFamily="2" charset="2"/>
              <a:buNone/>
              <a:defRPr/>
            </a:pPr>
            <a:endParaRPr lang="en-US" altLang="en-US" sz="1300"/>
          </a:p>
          <a:p>
            <a:pPr lvl="1" eaLnBrk="1" hangingPunct="1">
              <a:buFont typeface="Wingdings" panose="05000000000000000000" pitchFamily="2" charset="2"/>
              <a:buNone/>
              <a:defRPr/>
            </a:pPr>
            <a:endParaRPr lang="en-US" altLang="en-US" sz="1300"/>
          </a:p>
          <a:p>
            <a:pPr eaLnBrk="1" hangingPunct="1">
              <a:buFont typeface="Wingdings" panose="05000000000000000000" pitchFamily="2" charset="2"/>
              <a:buNone/>
              <a:defRPr/>
            </a:pPr>
            <a:endParaRPr lang="en-US" altLang="en-US" sz="13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4" name="Rectangle 9223">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18" name="Rectangle 2">
            <a:extLst>
              <a:ext uri="{FF2B5EF4-FFF2-40B4-BE49-F238E27FC236}">
                <a16:creationId xmlns:a16="http://schemas.microsoft.com/office/drawing/2014/main" id="{6E1EA752-3AFB-473E-AE57-FBD7FC944F1A}"/>
              </a:ext>
            </a:extLst>
          </p:cNvPr>
          <p:cNvSpPr>
            <a:spLocks noGrp="1" noChangeArrowheads="1"/>
          </p:cNvSpPr>
          <p:nvPr>
            <p:ph type="title"/>
          </p:nvPr>
        </p:nvSpPr>
        <p:spPr>
          <a:xfrm>
            <a:off x="777240" y="731519"/>
            <a:ext cx="2845191" cy="3237579"/>
          </a:xfrm>
        </p:spPr>
        <p:txBody>
          <a:bodyPr>
            <a:normAutofit/>
          </a:bodyPr>
          <a:lstStyle/>
          <a:p>
            <a:pPr eaLnBrk="1" hangingPunct="1"/>
            <a:r>
              <a:rPr lang="en-US" altLang="en-US" sz="3800">
                <a:solidFill>
                  <a:srgbClr val="FFFFFF"/>
                </a:solidFill>
              </a:rPr>
              <a:t>DOD Produce Program Beginning</a:t>
            </a:r>
          </a:p>
        </p:txBody>
      </p:sp>
      <p:sp>
        <p:nvSpPr>
          <p:cNvPr id="9226" name="Rectangle 922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228" name="Rectangle 922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3">
            <a:extLst>
              <a:ext uri="{FF2B5EF4-FFF2-40B4-BE49-F238E27FC236}">
                <a16:creationId xmlns:a16="http://schemas.microsoft.com/office/drawing/2014/main" id="{4EF691A3-9BA9-4F9C-8407-12DA5F806D79}"/>
              </a:ext>
            </a:extLst>
          </p:cNvPr>
          <p:cNvSpPr>
            <a:spLocks noGrp="1" noChangeArrowheads="1"/>
          </p:cNvSpPr>
          <p:nvPr>
            <p:ph type="body" idx="1"/>
          </p:nvPr>
        </p:nvSpPr>
        <p:spPr>
          <a:xfrm>
            <a:off x="4379709" y="686862"/>
            <a:ext cx="7037591" cy="5475129"/>
          </a:xfrm>
        </p:spPr>
        <p:txBody>
          <a:bodyPr anchor="ctr">
            <a:normAutofit/>
          </a:bodyPr>
          <a:lstStyle/>
          <a:p>
            <a:pPr eaLnBrk="1" hangingPunct="1"/>
            <a:r>
              <a:rPr lang="en-US" altLang="en-US" sz="2600"/>
              <a:t>In 1994 USDA and DoD entered into a pilot project to deliver fresh produce directly to schools along with their deliveries to military installations.</a:t>
            </a:r>
          </a:p>
          <a:p>
            <a:pPr eaLnBrk="1" hangingPunct="1">
              <a:buFont typeface="Wingdings" panose="05000000000000000000" pitchFamily="2" charset="2"/>
              <a:buNone/>
            </a:pPr>
            <a:endParaRPr lang="en-US" altLang="en-US" sz="2600"/>
          </a:p>
          <a:p>
            <a:pPr eaLnBrk="1" hangingPunct="1"/>
            <a:r>
              <a:rPr lang="en-US" altLang="en-US" sz="2600"/>
              <a:t>Pilot began in SY 1996 with 8 states and $3.2 million in produce being delivered to schools.  </a:t>
            </a:r>
          </a:p>
          <a:p>
            <a:pPr eaLnBrk="1" hangingPunct="1">
              <a:buFont typeface="Wingdings" panose="05000000000000000000" pitchFamily="2" charset="2"/>
              <a:buNone/>
            </a:pPr>
            <a:endParaRPr lang="en-US" altLang="en-US" sz="2600"/>
          </a:p>
          <a:p>
            <a:pPr eaLnBrk="1" hangingPunct="1"/>
            <a:r>
              <a:rPr lang="en-US" altLang="en-US" sz="2600"/>
              <a:t>Advantages of the program included greater buying power, consistent deliveries, emphasis on high quality, a large variety of produce items including pre-cuts and locally grown, and an easy-to-use ordering website with funds tracking.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79EA974D-97CF-4453-BD3E-D164F092B761}"/>
              </a:ext>
            </a:extLst>
          </p:cNvPr>
          <p:cNvSpPr>
            <a:spLocks noGrp="1" noChangeArrowheads="1"/>
          </p:cNvSpPr>
          <p:nvPr>
            <p:ph type="title"/>
          </p:nvPr>
        </p:nvSpPr>
        <p:spPr>
          <a:xfrm>
            <a:off x="841248" y="548640"/>
            <a:ext cx="3600860" cy="5431536"/>
          </a:xfrm>
        </p:spPr>
        <p:txBody>
          <a:bodyPr>
            <a:normAutofit/>
          </a:bodyPr>
          <a:lstStyle/>
          <a:p>
            <a:pPr eaLnBrk="1" hangingPunct="1"/>
            <a:r>
              <a:rPr lang="en-US" altLang="en-US" sz="5400"/>
              <a:t>DOD Produce Program Basics	</a:t>
            </a:r>
          </a:p>
        </p:txBody>
      </p:sp>
      <p:sp>
        <p:nvSpPr>
          <p:cNvPr id="1024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3">
            <a:extLst>
              <a:ext uri="{FF2B5EF4-FFF2-40B4-BE49-F238E27FC236}">
                <a16:creationId xmlns:a16="http://schemas.microsoft.com/office/drawing/2014/main" id="{4E1AF203-C4C6-4D4E-9AFD-52591385AF26}"/>
              </a:ext>
            </a:extLst>
          </p:cNvPr>
          <p:cNvSpPr>
            <a:spLocks noGrp="1" noChangeArrowheads="1"/>
          </p:cNvSpPr>
          <p:nvPr>
            <p:ph type="body" idx="1"/>
          </p:nvPr>
        </p:nvSpPr>
        <p:spPr>
          <a:xfrm>
            <a:off x="5126418" y="552091"/>
            <a:ext cx="6224335" cy="5431536"/>
          </a:xfrm>
        </p:spPr>
        <p:txBody>
          <a:bodyPr anchor="ctr">
            <a:normAutofit/>
          </a:bodyPr>
          <a:lstStyle/>
          <a:p>
            <a:pPr eaLnBrk="1" hangingPunct="1">
              <a:defRPr/>
            </a:pPr>
            <a:r>
              <a:rPr lang="en-US" sz="1500"/>
              <a:t>DOD Money comes out of your USDA entitlement (WBSCM money)</a:t>
            </a:r>
          </a:p>
          <a:p>
            <a:pPr eaLnBrk="1" hangingPunct="1">
              <a:buFont typeface="Wingdings" panose="05000000000000000000" pitchFamily="2" charset="2"/>
              <a:buNone/>
              <a:defRPr/>
            </a:pPr>
            <a:endParaRPr lang="en-US" sz="1500"/>
          </a:p>
          <a:p>
            <a:pPr eaLnBrk="1" hangingPunct="1">
              <a:defRPr/>
            </a:pPr>
            <a:r>
              <a:rPr lang="en-US" sz="1500"/>
              <a:t>You may commit as much as you want of your entitlement to the program. </a:t>
            </a:r>
          </a:p>
          <a:p>
            <a:pPr eaLnBrk="1" hangingPunct="1">
              <a:buFont typeface="Wingdings" panose="05000000000000000000" pitchFamily="2" charset="2"/>
              <a:buNone/>
              <a:defRPr/>
            </a:pPr>
            <a:endParaRPr lang="en-US" sz="1500"/>
          </a:p>
          <a:p>
            <a:pPr eaLnBrk="1" hangingPunct="1">
              <a:defRPr/>
            </a:pPr>
            <a:r>
              <a:rPr lang="en-US" sz="1500"/>
              <a:t>Commitment forms just went out and are due back the end of January 2023 for the following year (2023-2024).  This goes out prior to WBSCM catalog opening with option to change amounts after WBSCM orders placed.</a:t>
            </a:r>
          </a:p>
          <a:p>
            <a:pPr eaLnBrk="1" hangingPunct="1">
              <a:defRPr/>
            </a:pPr>
            <a:endParaRPr lang="en-US" sz="1500"/>
          </a:p>
          <a:p>
            <a:pPr eaLnBrk="1" hangingPunct="1">
              <a:defRPr/>
            </a:pPr>
            <a:r>
              <a:rPr lang="en-US" sz="1500"/>
              <a:t>Confirmation forms go out with your USDA foods confirmation forms that verifying the amount committed, used and remaining.</a:t>
            </a:r>
          </a:p>
          <a:p>
            <a:pPr eaLnBrk="1" hangingPunct="1">
              <a:buFont typeface="Wingdings" panose="05000000000000000000" pitchFamily="2" charset="2"/>
              <a:buNone/>
              <a:defRPr/>
            </a:pPr>
            <a:endParaRPr lang="en-US" sz="1500"/>
          </a:p>
          <a:p>
            <a:pPr eaLnBrk="1" hangingPunct="1">
              <a:defRPr/>
            </a:pPr>
            <a:r>
              <a:rPr lang="en-US" sz="1500"/>
              <a:t>School and ordering information needed in February-March 2023.  To set up FFAVORS.  </a:t>
            </a:r>
          </a:p>
          <a:p>
            <a:pPr eaLnBrk="1" hangingPunct="1">
              <a:buFont typeface="Wingdings" panose="05000000000000000000" pitchFamily="2" charset="2"/>
              <a:buNone/>
              <a:defRPr/>
            </a:pPr>
            <a:endParaRPr lang="en-US" sz="1500"/>
          </a:p>
          <a:p>
            <a:pPr eaLnBrk="1" hangingPunct="1">
              <a:defRPr/>
            </a:pPr>
            <a:r>
              <a:rPr lang="en-US" sz="1500"/>
              <a:t>For the 22/23’ SY Virginia has 121 public and private school districts in the program with a little over ~$16 million.  As of the beginning of January we have a little over $7 million remaining.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Freeform: Shape 1127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6" name="Rectangle 2">
            <a:extLst>
              <a:ext uri="{FF2B5EF4-FFF2-40B4-BE49-F238E27FC236}">
                <a16:creationId xmlns:a16="http://schemas.microsoft.com/office/drawing/2014/main" id="{B8F17BB4-6CF3-4AE2-99C6-270D56F2B97A}"/>
              </a:ext>
            </a:extLst>
          </p:cNvPr>
          <p:cNvSpPr>
            <a:spLocks noGrp="1" noChangeArrowheads="1"/>
          </p:cNvSpPr>
          <p:nvPr>
            <p:ph type="title"/>
          </p:nvPr>
        </p:nvSpPr>
        <p:spPr>
          <a:xfrm>
            <a:off x="838200" y="365125"/>
            <a:ext cx="10515600" cy="1325563"/>
          </a:xfrm>
        </p:spPr>
        <p:txBody>
          <a:bodyPr>
            <a:normAutofit/>
          </a:bodyPr>
          <a:lstStyle/>
          <a:p>
            <a:pPr eaLnBrk="1" hangingPunct="1"/>
            <a:r>
              <a:rPr lang="en-US" altLang="en-US"/>
              <a:t>Basics Continued</a:t>
            </a:r>
          </a:p>
        </p:txBody>
      </p:sp>
      <p:sp>
        <p:nvSpPr>
          <p:cNvPr id="11275" name="Arc 112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47" name="Rectangle 3">
            <a:extLst>
              <a:ext uri="{FF2B5EF4-FFF2-40B4-BE49-F238E27FC236}">
                <a16:creationId xmlns:a16="http://schemas.microsoft.com/office/drawing/2014/main" id="{47AEFD87-AE7A-4CBA-918D-0EFA8EA8212C}"/>
              </a:ext>
            </a:extLst>
          </p:cNvPr>
          <p:cNvSpPr>
            <a:spLocks noGrp="1" noChangeArrowheads="1"/>
          </p:cNvSpPr>
          <p:nvPr>
            <p:ph type="body" idx="1"/>
          </p:nvPr>
        </p:nvSpPr>
        <p:spPr>
          <a:xfrm>
            <a:off x="838200" y="1825625"/>
            <a:ext cx="10515600" cy="4351338"/>
          </a:xfrm>
        </p:spPr>
        <p:txBody>
          <a:bodyPr>
            <a:normAutofit/>
          </a:bodyPr>
          <a:lstStyle/>
          <a:p>
            <a:pPr eaLnBrk="1" hangingPunct="1">
              <a:defRPr/>
            </a:pPr>
            <a:r>
              <a:rPr lang="en-US" sz="2000"/>
              <a:t>Committed entitlement shows on FFAVORS and is drawn down as used, just remember the items are not processed until over night.  A credit will not show for 24 hours.</a:t>
            </a:r>
          </a:p>
          <a:p>
            <a:pPr eaLnBrk="1" hangingPunct="1">
              <a:buFont typeface="Wingdings" panose="05000000000000000000" pitchFamily="2" charset="2"/>
              <a:buNone/>
              <a:defRPr/>
            </a:pPr>
            <a:endParaRPr lang="en-US" sz="2000"/>
          </a:p>
          <a:p>
            <a:pPr eaLnBrk="1" hangingPunct="1">
              <a:defRPr/>
            </a:pPr>
            <a:r>
              <a:rPr lang="en-US" sz="2000"/>
              <a:t>Committed entitlement shows on WBSCM under “DOD”, but does not show draw-down.  </a:t>
            </a:r>
          </a:p>
          <a:p>
            <a:pPr eaLnBrk="1" hangingPunct="1">
              <a:buFont typeface="Wingdings" panose="05000000000000000000" pitchFamily="2" charset="2"/>
              <a:buNone/>
              <a:defRPr/>
            </a:pPr>
            <a:endParaRPr lang="en-US" sz="2000"/>
          </a:p>
          <a:p>
            <a:pPr eaLnBrk="1" hangingPunct="1">
              <a:defRPr/>
            </a:pPr>
            <a:r>
              <a:rPr lang="en-US" sz="2000" b="1"/>
              <a:t>Entitlement money may only be spent on domestic/U.S. grown product</a:t>
            </a:r>
            <a:r>
              <a:rPr lang="en-US" sz="2000"/>
              <a:t>.  DLA Troop Support pays the vendor for the delivery of the produce.  Federal entitlement bills are sent to and paid by HQ USDA, FNS. FFAVORS will only show domestic items that you can utilize your federal funds for.  </a:t>
            </a:r>
          </a:p>
          <a:p>
            <a:pPr eaLnBrk="1" hangingPunct="1">
              <a:defRPr/>
            </a:pPr>
            <a:endParaRPr lang="en-US" sz="2000"/>
          </a:p>
          <a:p>
            <a:pPr eaLnBrk="1" hangingPunct="1">
              <a:defRPr/>
            </a:pPr>
            <a:r>
              <a:rPr lang="en-US" sz="2000"/>
              <a:t>These funds are to be utilized for NSLP, Virginia currently does not offer this through SFSP.</a:t>
            </a:r>
          </a:p>
          <a:p>
            <a:pPr eaLnBrk="1" hangingPunct="1">
              <a:buFont typeface="Wingdings" panose="05000000000000000000" pitchFamily="2" charset="2"/>
              <a:buNone/>
              <a:defRPr/>
            </a:pPr>
            <a:endParaRPr lang="en-US" sz="2000"/>
          </a:p>
          <a:p>
            <a:pPr eaLnBrk="1" hangingPunct="1">
              <a:defRPr/>
            </a:pPr>
            <a:endParaRPr lang="en-US"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35" name="Rectangle 1333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Rectangle 2">
            <a:extLst>
              <a:ext uri="{FF2B5EF4-FFF2-40B4-BE49-F238E27FC236}">
                <a16:creationId xmlns:a16="http://schemas.microsoft.com/office/drawing/2014/main" id="{E0BDE0E8-45AE-46A2-9A97-14288D124A55}"/>
              </a:ext>
            </a:extLst>
          </p:cNvPr>
          <p:cNvSpPr>
            <a:spLocks noGrp="1" noChangeArrowheads="1"/>
          </p:cNvSpPr>
          <p:nvPr>
            <p:ph type="title"/>
          </p:nvPr>
        </p:nvSpPr>
        <p:spPr>
          <a:xfrm>
            <a:off x="643467" y="321734"/>
            <a:ext cx="10905066" cy="1135737"/>
          </a:xfrm>
        </p:spPr>
        <p:txBody>
          <a:bodyPr>
            <a:normAutofit/>
          </a:bodyPr>
          <a:lstStyle/>
          <a:p>
            <a:pPr eaLnBrk="1" hangingPunct="1"/>
            <a:r>
              <a:rPr lang="en-US" altLang="en-US" sz="3600"/>
              <a:t>DOD Contract Information</a:t>
            </a:r>
          </a:p>
        </p:txBody>
      </p:sp>
      <p:sp>
        <p:nvSpPr>
          <p:cNvPr id="13315" name="Rectangle 3">
            <a:extLst>
              <a:ext uri="{FF2B5EF4-FFF2-40B4-BE49-F238E27FC236}">
                <a16:creationId xmlns:a16="http://schemas.microsoft.com/office/drawing/2014/main" id="{913E9F1B-E4D2-4D17-8E14-0F4BEA66CC28}"/>
              </a:ext>
            </a:extLst>
          </p:cNvPr>
          <p:cNvSpPr>
            <a:spLocks noGrp="1" noChangeArrowheads="1"/>
          </p:cNvSpPr>
          <p:nvPr>
            <p:ph type="body" idx="1"/>
          </p:nvPr>
        </p:nvSpPr>
        <p:spPr>
          <a:xfrm>
            <a:off x="643467" y="1782981"/>
            <a:ext cx="10905066" cy="4393982"/>
          </a:xfrm>
        </p:spPr>
        <p:txBody>
          <a:bodyPr>
            <a:normAutofit/>
          </a:bodyPr>
          <a:lstStyle/>
          <a:p>
            <a:pPr eaLnBrk="1" hangingPunct="1"/>
            <a:r>
              <a:rPr lang="en-US" altLang="en-US" sz="1900"/>
              <a:t>The contract is between DoD and Produce Source Partners.  It is a 3-18 month contract term.  VDACS is not a party in the contract, but we are your liaison to USDA and DoD.  Currently PSP is piggy backing off a neighboring contract until the award is finalized.</a:t>
            </a:r>
          </a:p>
          <a:p>
            <a:pPr eaLnBrk="1" hangingPunct="1"/>
            <a:endParaRPr lang="en-US" altLang="en-US" sz="1900"/>
          </a:p>
          <a:p>
            <a:pPr eaLnBrk="1" hangingPunct="1"/>
            <a:r>
              <a:rPr lang="en-US" altLang="en-US" sz="1900"/>
              <a:t>If you would like to add schools/sites to FFAVORS please contact me and I will forward to USDA and DLA contracting officers for approval.</a:t>
            </a:r>
          </a:p>
          <a:p>
            <a:pPr eaLnBrk="1" hangingPunct="1">
              <a:buFont typeface="Wingdings" panose="05000000000000000000" pitchFamily="2" charset="2"/>
              <a:buNone/>
            </a:pPr>
            <a:endParaRPr lang="en-US" altLang="en-US" sz="1900"/>
          </a:p>
          <a:p>
            <a:pPr eaLnBrk="1" hangingPunct="1"/>
            <a:r>
              <a:rPr lang="en-US" altLang="en-US" sz="1900"/>
              <a:t>The contract minimum dollar amount for delivery is $150.00 per school.  This was designated to assist small schools and not as a minimum order amount for regular business.  Use your DoD money promptly.</a:t>
            </a:r>
          </a:p>
          <a:p>
            <a:pPr eaLnBrk="1" hangingPunct="1">
              <a:buFont typeface="Wingdings" panose="05000000000000000000" pitchFamily="2" charset="2"/>
              <a:buNone/>
            </a:pPr>
            <a:endParaRPr lang="en-US" altLang="en-US" sz="1900"/>
          </a:p>
          <a:p>
            <a:pPr eaLnBrk="1" hangingPunct="1"/>
            <a:r>
              <a:rPr lang="en-US" altLang="en-US" sz="1900"/>
              <a:t>Delivery between 6:30 a.m. and 2:30 p.m.  All orders are to be delivered on the specified delivery date except for Federal holidays.</a:t>
            </a:r>
          </a:p>
        </p:txBody>
      </p:sp>
      <p:sp>
        <p:nvSpPr>
          <p:cNvPr id="13337" name="Rectangle 1333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9" name="Isosceles Triangle 1333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1" name="Isosceles Triangle 1334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43" name="Rectangle 1334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1" name="Rectangle 1538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3" name="Right Triangle 1538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85" name="Rectangle 1538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D5EFA223-DCA9-49B8-BD49-CC6ACA1E5045}"/>
              </a:ext>
            </a:extLst>
          </p:cNvPr>
          <p:cNvSpPr>
            <a:spLocks noGrp="1" noChangeArrowheads="1"/>
          </p:cNvSpPr>
          <p:nvPr>
            <p:ph type="title"/>
          </p:nvPr>
        </p:nvSpPr>
        <p:spPr>
          <a:xfrm>
            <a:off x="1075767" y="1188637"/>
            <a:ext cx="2988234" cy="4480726"/>
          </a:xfrm>
        </p:spPr>
        <p:txBody>
          <a:bodyPr>
            <a:normAutofit/>
          </a:bodyPr>
          <a:lstStyle/>
          <a:p>
            <a:pPr algn="r"/>
            <a:r>
              <a:rPr lang="en-US" altLang="en-US" sz="6100"/>
              <a:t>FFAVORS 	</a:t>
            </a:r>
          </a:p>
        </p:txBody>
      </p:sp>
      <p:cxnSp>
        <p:nvCxnSpPr>
          <p:cNvPr id="15387" name="Straight Connector 1538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363" name="Rectangle 3">
            <a:extLst>
              <a:ext uri="{FF2B5EF4-FFF2-40B4-BE49-F238E27FC236}">
                <a16:creationId xmlns:a16="http://schemas.microsoft.com/office/drawing/2014/main" id="{46FC1524-D748-43AF-BE5B-CDA389B2B89A}"/>
              </a:ext>
            </a:extLst>
          </p:cNvPr>
          <p:cNvSpPr>
            <a:spLocks noGrp="1" noChangeArrowheads="1"/>
          </p:cNvSpPr>
          <p:nvPr>
            <p:ph type="body" idx="1"/>
          </p:nvPr>
        </p:nvSpPr>
        <p:spPr>
          <a:xfrm>
            <a:off x="5255260" y="1648870"/>
            <a:ext cx="4702848" cy="3560260"/>
          </a:xfrm>
        </p:spPr>
        <p:txBody>
          <a:bodyPr anchor="ctr">
            <a:normAutofit/>
          </a:bodyPr>
          <a:lstStyle/>
          <a:p>
            <a:r>
              <a:rPr lang="en-US" altLang="en-US" sz="1300"/>
              <a:t>Website address is:</a:t>
            </a:r>
          </a:p>
          <a:p>
            <a:pPr lvl="1"/>
            <a:r>
              <a:rPr lang="en-US" altLang="en-US" sz="1300">
                <a:hlinkClick r:id="rId3"/>
              </a:rPr>
              <a:t>http://www.fns.usda.gov/fdd/fresh-fruits-and-vegetables-order-receipt-system-ffavors</a:t>
            </a:r>
            <a:endParaRPr lang="en-US" altLang="en-US" sz="1300"/>
          </a:p>
          <a:p>
            <a:pPr lvl="1"/>
            <a:r>
              <a:rPr lang="en-US" altLang="en-US" sz="1300"/>
              <a:t>FFAVORS utilizes a USDA server and all users will need to go through the e-authentication process.</a:t>
            </a:r>
          </a:p>
          <a:p>
            <a:pPr lvl="1"/>
            <a:r>
              <a:rPr lang="en-US" altLang="en-US" sz="1300"/>
              <a:t>If you do not have an eAuthentication (eAuth) ID you will need to create one by going to the website above and click on go get my level 1 credentials, follow these instructions to get your eAuth ID and password set up.</a:t>
            </a:r>
            <a:endParaRPr lang="en-US" altLang="en-US" sz="1300" b="1"/>
          </a:p>
          <a:p>
            <a:pPr lvl="1"/>
            <a:r>
              <a:rPr lang="en-US" altLang="en-US" sz="1300"/>
              <a:t>Once an eAuth account is set up you can go to the website above and click on log into FFAVORS web then enter in your user ID and password that you set up doing your eAuthentication account.</a:t>
            </a:r>
          </a:p>
          <a:p>
            <a:pPr lvl="1"/>
            <a:r>
              <a:rPr lang="en-US" altLang="en-US" sz="1300"/>
              <a:t>If you are already set up in WBSCM your same user name and password will be what you use.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7" name="Freeform: Shape 1741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3CCE6DEA-085A-4585-8216-AE0FA1A45056}"/>
              </a:ext>
            </a:extLst>
          </p:cNvPr>
          <p:cNvSpPr>
            <a:spLocks noGrp="1" noChangeArrowheads="1"/>
          </p:cNvSpPr>
          <p:nvPr>
            <p:ph type="title"/>
          </p:nvPr>
        </p:nvSpPr>
        <p:spPr>
          <a:xfrm>
            <a:off x="686834" y="1153572"/>
            <a:ext cx="3200400" cy="4461163"/>
          </a:xfrm>
        </p:spPr>
        <p:txBody>
          <a:bodyPr>
            <a:normAutofit/>
          </a:bodyPr>
          <a:lstStyle/>
          <a:p>
            <a:pPr eaLnBrk="1" hangingPunct="1"/>
            <a:r>
              <a:rPr lang="en-US" altLang="en-US">
                <a:solidFill>
                  <a:srgbClr val="FFFFFF"/>
                </a:solidFill>
              </a:rPr>
              <a:t>Ordering Process	</a:t>
            </a:r>
          </a:p>
        </p:txBody>
      </p:sp>
      <p:sp>
        <p:nvSpPr>
          <p:cNvPr id="17419" name="Arc 1741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95" name="Rectangle 3">
            <a:extLst>
              <a:ext uri="{FF2B5EF4-FFF2-40B4-BE49-F238E27FC236}">
                <a16:creationId xmlns:a16="http://schemas.microsoft.com/office/drawing/2014/main" id="{D27E05CA-AE3F-4452-8875-D757305DC0DB}"/>
              </a:ext>
            </a:extLst>
          </p:cNvPr>
          <p:cNvSpPr>
            <a:spLocks noGrp="1" noChangeArrowheads="1"/>
          </p:cNvSpPr>
          <p:nvPr>
            <p:ph type="body" idx="1"/>
          </p:nvPr>
        </p:nvSpPr>
        <p:spPr>
          <a:xfrm>
            <a:off x="4447308" y="591344"/>
            <a:ext cx="6906491" cy="5585619"/>
          </a:xfrm>
        </p:spPr>
        <p:txBody>
          <a:bodyPr anchor="ctr">
            <a:normAutofit/>
          </a:bodyPr>
          <a:lstStyle/>
          <a:p>
            <a:pPr eaLnBrk="1" hangingPunct="1">
              <a:defRPr/>
            </a:pPr>
            <a:r>
              <a:rPr lang="en-US" sz="1500"/>
              <a:t>Place order in FFAVORS.  There is a 7 day lead time.  Example:  Order Monday for next Monday delivery.  Please put the order in for your delivery day.</a:t>
            </a:r>
          </a:p>
          <a:p>
            <a:pPr eaLnBrk="1" hangingPunct="1">
              <a:buFont typeface="Wingdings" panose="05000000000000000000" pitchFamily="2" charset="2"/>
              <a:buNone/>
              <a:defRPr/>
            </a:pPr>
            <a:endParaRPr lang="en-US" sz="1500"/>
          </a:p>
          <a:p>
            <a:pPr eaLnBrk="1" hangingPunct="1">
              <a:defRPr/>
            </a:pPr>
            <a:r>
              <a:rPr lang="en-US" sz="1500"/>
              <a:t>FFAVORS web provides the actual product cost/final delivered price, access to your funds balance and receipting feature.  </a:t>
            </a:r>
          </a:p>
          <a:p>
            <a:pPr eaLnBrk="1" hangingPunct="1">
              <a:defRPr/>
            </a:pPr>
            <a:endParaRPr lang="en-US" sz="1500"/>
          </a:p>
          <a:p>
            <a:pPr eaLnBrk="1" hangingPunct="1">
              <a:defRPr/>
            </a:pPr>
            <a:r>
              <a:rPr lang="en-US" sz="1500"/>
              <a:t>Catalog is updated biweekly every other Sunday night.</a:t>
            </a:r>
          </a:p>
          <a:p>
            <a:pPr eaLnBrk="1" hangingPunct="1">
              <a:defRPr/>
            </a:pPr>
            <a:endParaRPr lang="en-US" sz="1500"/>
          </a:p>
          <a:p>
            <a:pPr eaLnBrk="1" hangingPunct="1">
              <a:defRPr/>
            </a:pPr>
            <a:r>
              <a:rPr lang="en-US" sz="1500"/>
              <a:t>Orders can be placed anywhere as long as you have internet connection.</a:t>
            </a:r>
          </a:p>
          <a:p>
            <a:pPr eaLnBrk="1" hangingPunct="1">
              <a:buFont typeface="Wingdings" panose="05000000000000000000" pitchFamily="2" charset="2"/>
              <a:buNone/>
              <a:defRPr/>
            </a:pPr>
            <a:endParaRPr lang="en-US" sz="1500"/>
          </a:p>
          <a:p>
            <a:pPr eaLnBrk="1" hangingPunct="1">
              <a:defRPr/>
            </a:pPr>
            <a:r>
              <a:rPr lang="en-US" sz="1500"/>
              <a:t>Produce Source Partners receives the summary of ordered items in real-time as the order is placed.  The vendor can view and download the order 72 hours before the delivery day.  You can make changes to the order any time before the vendor downloads it.  </a:t>
            </a:r>
            <a:r>
              <a:rPr lang="en-US" sz="1500" b="1"/>
              <a:t>However, any changes after that day, contact Vera or Keston</a:t>
            </a:r>
            <a:r>
              <a:rPr lang="en-US" sz="1500"/>
              <a:t>. </a:t>
            </a:r>
          </a:p>
          <a:p>
            <a:pPr marL="0" indent="0">
              <a:buNone/>
              <a:defRPr/>
            </a:pPr>
            <a:endParaRPr lang="en-US" sz="1500"/>
          </a:p>
          <a:p>
            <a:pPr eaLnBrk="1" hangingPunct="1">
              <a:defRPr/>
            </a:pPr>
            <a:r>
              <a:rPr lang="en-US" altLang="en-US" sz="1500"/>
              <a:t>Once electronically downloaded at Produce Source Partners location, the order is redirected to the warehouse that is assigned to support your county for picking, staging and loading on the truck.</a:t>
            </a:r>
            <a:endParaRPr lang="en-US" sz="15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Rectangle 2">
            <a:extLst>
              <a:ext uri="{FF2B5EF4-FFF2-40B4-BE49-F238E27FC236}">
                <a16:creationId xmlns:a16="http://schemas.microsoft.com/office/drawing/2014/main" id="{25F0E48F-F880-4D6C-9412-F4CB4B04CCE9}"/>
              </a:ext>
            </a:extLst>
          </p:cNvPr>
          <p:cNvSpPr>
            <a:spLocks noGrp="1" noChangeArrowheads="1"/>
          </p:cNvSpPr>
          <p:nvPr>
            <p:ph type="title"/>
          </p:nvPr>
        </p:nvSpPr>
        <p:spPr>
          <a:xfrm>
            <a:off x="643467" y="1698171"/>
            <a:ext cx="3962061" cy="4516360"/>
          </a:xfrm>
        </p:spPr>
        <p:txBody>
          <a:bodyPr anchor="t">
            <a:normAutofit/>
          </a:bodyPr>
          <a:lstStyle/>
          <a:p>
            <a:pPr eaLnBrk="1" hangingPunct="1"/>
            <a:r>
              <a:rPr lang="en-US" altLang="en-US" sz="3600"/>
              <a:t>Ordering Process Continued	</a:t>
            </a:r>
          </a:p>
        </p:txBody>
      </p:sp>
      <p:sp>
        <p:nvSpPr>
          <p:cNvPr id="19465" name="Rectangle 19464">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Freeform: Shape 19466">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69" name="Freeform: Shape 19468">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71" name="Rectangle 19470">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7" name="Rectangle 3">
            <a:extLst>
              <a:ext uri="{FF2B5EF4-FFF2-40B4-BE49-F238E27FC236}">
                <a16:creationId xmlns:a16="http://schemas.microsoft.com/office/drawing/2014/main" id="{D90D4475-12AE-4323-B4D0-1EB07386593A}"/>
              </a:ext>
            </a:extLst>
          </p:cNvPr>
          <p:cNvSpPr>
            <a:spLocks noGrp="1" noChangeArrowheads="1"/>
          </p:cNvSpPr>
          <p:nvPr>
            <p:ph type="body" idx="1"/>
          </p:nvPr>
        </p:nvSpPr>
        <p:spPr>
          <a:xfrm>
            <a:off x="5070020" y="1698170"/>
            <a:ext cx="6478513" cy="4516361"/>
          </a:xfrm>
        </p:spPr>
        <p:txBody>
          <a:bodyPr>
            <a:normAutofit/>
          </a:bodyPr>
          <a:lstStyle/>
          <a:p>
            <a:pPr marL="342900" lvl="2" indent="-342900">
              <a:buClr>
                <a:schemeClr val="bg2"/>
              </a:buClr>
              <a:buSzPct val="75000"/>
              <a:defRPr/>
            </a:pPr>
            <a:r>
              <a:rPr lang="en-US" sz="1700"/>
              <a:t>Vendor shall notify the schools within 72 hours of order placement of the availability of any item.  T</a:t>
            </a:r>
            <a:r>
              <a:rPr lang="en-US" altLang="en-US" sz="1700"/>
              <a:t>his will provide an opportunity for the customer to either ask for a replacement (add additional quantities or add other item) or remove the NIS item from the order prior to delivery.</a:t>
            </a:r>
            <a:r>
              <a:rPr lang="en-US" sz="1700"/>
              <a:t>  Unless otherwise directed by the Contracting Officer, substitutions are no longer authorized</a:t>
            </a:r>
            <a:endParaRPr lang="en-US" altLang="en-US" sz="1700"/>
          </a:p>
          <a:p>
            <a:pPr eaLnBrk="1" hangingPunct="1">
              <a:defRPr/>
            </a:pPr>
            <a:endParaRPr lang="en-US" sz="1700"/>
          </a:p>
          <a:p>
            <a:pPr eaLnBrk="1" hangingPunct="1">
              <a:defRPr/>
            </a:pPr>
            <a:r>
              <a:rPr lang="en-US" altLang="en-US" sz="1700"/>
              <a:t>Please remember federal money can only be spent on domestic items and at certain times of the year you will not be able to get what may normally be domestic items (For example - tomatoes).  This can be due to weather conditions.</a:t>
            </a:r>
          </a:p>
          <a:p>
            <a:pPr marL="0" indent="0">
              <a:buNone/>
              <a:defRPr/>
            </a:pPr>
            <a:endParaRPr lang="en-US" altLang="en-US" sz="1700"/>
          </a:p>
          <a:p>
            <a:pPr eaLnBrk="1" hangingPunct="1">
              <a:defRPr/>
            </a:pPr>
            <a:r>
              <a:rPr lang="en-US" altLang="en-US" sz="1700"/>
              <a:t>During holidays the vendor may allow for an extended RDD for orders to be placed in advance.  Typically only done at Christmas.</a:t>
            </a:r>
          </a:p>
          <a:p>
            <a:pPr eaLnBrk="1" hangingPunct="1">
              <a:defRPr/>
            </a:pPr>
            <a:endParaRPr lang="en-US" altLang="en-US" sz="1700"/>
          </a:p>
        </p:txBody>
      </p:sp>
      <p:sp>
        <p:nvSpPr>
          <p:cNvPr id="19473" name="Isosceles Triangle 19472">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75" name="Isosceles Triangle 19474">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4ED83D5-C2F6-4CA0-8BE8-1108C653B5C0}"/>
              </a:ext>
            </a:extLst>
          </p:cNvPr>
          <p:cNvSpPr>
            <a:spLocks noGrp="1" noChangeArrowheads="1"/>
          </p:cNvSpPr>
          <p:nvPr>
            <p:ph type="title"/>
          </p:nvPr>
        </p:nvSpPr>
        <p:spPr/>
        <p:txBody>
          <a:bodyPr/>
          <a:lstStyle/>
          <a:p>
            <a:pPr eaLnBrk="1" hangingPunct="1"/>
            <a:r>
              <a:rPr lang="en-US" altLang="en-US"/>
              <a:t>Best Ordering Practices	</a:t>
            </a:r>
          </a:p>
        </p:txBody>
      </p:sp>
      <p:sp>
        <p:nvSpPr>
          <p:cNvPr id="9219" name="Rectangle 3">
            <a:extLst>
              <a:ext uri="{FF2B5EF4-FFF2-40B4-BE49-F238E27FC236}">
                <a16:creationId xmlns:a16="http://schemas.microsoft.com/office/drawing/2014/main" id="{FE33D48C-6E18-46D9-BC0F-04AC121F96DD}"/>
              </a:ext>
            </a:extLst>
          </p:cNvPr>
          <p:cNvSpPr>
            <a:spLocks noGrp="1" noChangeArrowheads="1"/>
          </p:cNvSpPr>
          <p:nvPr>
            <p:ph type="body" idx="1"/>
          </p:nvPr>
        </p:nvSpPr>
        <p:spPr>
          <a:xfrm>
            <a:off x="1981200" y="1423988"/>
            <a:ext cx="8229600" cy="4648200"/>
          </a:xfrm>
        </p:spPr>
        <p:txBody>
          <a:bodyPr>
            <a:normAutofit fontScale="70000" lnSpcReduction="20000"/>
          </a:bodyPr>
          <a:lstStyle/>
          <a:p>
            <a:pPr eaLnBrk="1" hangingPunct="1">
              <a:lnSpc>
                <a:spcPct val="90000"/>
              </a:lnSpc>
              <a:defRPr/>
            </a:pPr>
            <a:r>
              <a:rPr lang="en-US" dirty="0"/>
              <a:t>Do weekly deliveries until funds are spent and use all schools you asked to be placed on FFAVORS.  </a:t>
            </a:r>
          </a:p>
          <a:p>
            <a:pPr eaLnBrk="1" hangingPunct="1">
              <a:lnSpc>
                <a:spcPct val="90000"/>
              </a:lnSpc>
              <a:buFont typeface="Wingdings" panose="05000000000000000000" pitchFamily="2" charset="2"/>
              <a:buNone/>
              <a:defRPr/>
            </a:pPr>
            <a:endParaRPr lang="en-US" sz="1000" dirty="0"/>
          </a:p>
          <a:p>
            <a:pPr eaLnBrk="1" hangingPunct="1">
              <a:lnSpc>
                <a:spcPct val="90000"/>
              </a:lnSpc>
              <a:defRPr/>
            </a:pPr>
            <a:r>
              <a:rPr lang="en-US" dirty="0">
                <a:solidFill>
                  <a:schemeClr val="accent4"/>
                </a:solidFill>
              </a:rPr>
              <a:t>Once delivery schedule has been approved don’t vary from it.  For example, don’t skip weeks then go back to ordering again.  If you need to do this, please put it in writing to all parties.  If the scheduled delivery day falls on a federal holiday, delivery should occur on the next business day unless otherwise agreed to by the customer.</a:t>
            </a:r>
          </a:p>
          <a:p>
            <a:pPr eaLnBrk="1" hangingPunct="1">
              <a:lnSpc>
                <a:spcPct val="90000"/>
              </a:lnSpc>
              <a:buFont typeface="Wingdings" panose="05000000000000000000" pitchFamily="2" charset="2"/>
              <a:buNone/>
              <a:defRPr/>
            </a:pPr>
            <a:endParaRPr lang="en-US" sz="1000" dirty="0">
              <a:solidFill>
                <a:schemeClr val="accent4"/>
              </a:solidFill>
            </a:endParaRPr>
          </a:p>
          <a:p>
            <a:pPr eaLnBrk="1" hangingPunct="1">
              <a:lnSpc>
                <a:spcPct val="90000"/>
              </a:lnSpc>
              <a:defRPr/>
            </a:pPr>
            <a:r>
              <a:rPr lang="en-US" dirty="0"/>
              <a:t>Enter your orders on the designated day you are supposed to receive your order and try to order 7 days in advance.</a:t>
            </a:r>
          </a:p>
          <a:p>
            <a:pPr eaLnBrk="1" hangingPunct="1">
              <a:lnSpc>
                <a:spcPct val="90000"/>
              </a:lnSpc>
              <a:buFont typeface="Wingdings" panose="05000000000000000000" pitchFamily="2" charset="2"/>
              <a:buNone/>
              <a:defRPr/>
            </a:pPr>
            <a:endParaRPr lang="en-US" sz="1000" dirty="0"/>
          </a:p>
          <a:p>
            <a:pPr eaLnBrk="1" hangingPunct="1">
              <a:lnSpc>
                <a:spcPct val="90000"/>
              </a:lnSpc>
              <a:defRPr/>
            </a:pPr>
            <a:r>
              <a:rPr lang="en-US" dirty="0"/>
              <a:t>Please be sure to CONFIRM your order and print out a copy of the confirmation.  Also be sure the individual schools receive a copy of this, so they know what to expect on their delivery.  The invoice pricing is based upon the unit price at the time of order by the customer.</a:t>
            </a:r>
          </a:p>
          <a:p>
            <a:pPr eaLnBrk="1" hangingPunct="1">
              <a:lnSpc>
                <a:spcPct val="90000"/>
              </a:lnSpc>
              <a:defRPr/>
            </a:pPr>
            <a:endParaRPr lang="en-US" sz="1000" dirty="0"/>
          </a:p>
          <a:p>
            <a:pPr eaLnBrk="1" hangingPunct="1">
              <a:lnSpc>
                <a:spcPct val="90000"/>
              </a:lnSpc>
              <a:defRPr/>
            </a:pPr>
            <a:r>
              <a:rPr lang="en-US" dirty="0"/>
              <a:t>Orders can be canceled up to 24 hours before scheduled delivery via written notification to vendor and DLA.</a:t>
            </a:r>
          </a:p>
          <a:p>
            <a:pPr eaLnBrk="1" hangingPunct="1">
              <a:lnSpc>
                <a:spcPct val="90000"/>
              </a:lnSpc>
              <a:buFont typeface="Wingdings" panose="05000000000000000000" pitchFamily="2" charset="2"/>
              <a:buNone/>
              <a:defRP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9C99C-72F5-4868-9EE9-54C0BC7CD197}"/>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USDA Foods, Explained:</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extBox 9">
            <a:extLst>
              <a:ext uri="{FF2B5EF4-FFF2-40B4-BE49-F238E27FC236}">
                <a16:creationId xmlns:a16="http://schemas.microsoft.com/office/drawing/2014/main" id="{548BF5CA-691E-19A5-11A7-BD923B5E0D62}"/>
              </a:ext>
            </a:extLst>
          </p:cNvPr>
          <p:cNvGraphicFramePr/>
          <p:nvPr>
            <p:extLst>
              <p:ext uri="{D42A27DB-BD31-4B8C-83A1-F6EECF244321}">
                <p14:modId xmlns:p14="http://schemas.microsoft.com/office/powerpoint/2010/main" val="298960733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6300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BE2A39F1-FEAB-4DE3-BF0C-4F811323F8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a:extLst>
              <a:ext uri="{FF2B5EF4-FFF2-40B4-BE49-F238E27FC236}">
                <a16:creationId xmlns:a16="http://schemas.microsoft.com/office/drawing/2014/main" id="{803C796D-E5D6-459A-8996-55702F0AFE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2C708214-F477-41CD-838C-3B6D8F5202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3" name="Freeform: Shape 2663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Rectangle 2">
            <a:extLst>
              <a:ext uri="{FF2B5EF4-FFF2-40B4-BE49-F238E27FC236}">
                <a16:creationId xmlns:a16="http://schemas.microsoft.com/office/drawing/2014/main" id="{46A00FFF-4F9F-47C9-B221-17F125063C3A}"/>
              </a:ext>
            </a:extLst>
          </p:cNvPr>
          <p:cNvSpPr>
            <a:spLocks noGrp="1" noChangeArrowheads="1"/>
          </p:cNvSpPr>
          <p:nvPr>
            <p:ph type="title"/>
          </p:nvPr>
        </p:nvSpPr>
        <p:spPr>
          <a:xfrm>
            <a:off x="686834" y="1153572"/>
            <a:ext cx="3200400" cy="4461163"/>
          </a:xfrm>
        </p:spPr>
        <p:txBody>
          <a:bodyPr>
            <a:normAutofit/>
          </a:bodyPr>
          <a:lstStyle/>
          <a:p>
            <a:pPr eaLnBrk="1" hangingPunct="1"/>
            <a:r>
              <a:rPr lang="en-US" altLang="en-US">
                <a:solidFill>
                  <a:srgbClr val="FFFFFF"/>
                </a:solidFill>
              </a:rPr>
              <a:t>Receiving Product</a:t>
            </a:r>
          </a:p>
        </p:txBody>
      </p:sp>
      <p:sp>
        <p:nvSpPr>
          <p:cNvPr id="26635" name="Arc 266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43" name="Rectangle 3">
            <a:extLst>
              <a:ext uri="{FF2B5EF4-FFF2-40B4-BE49-F238E27FC236}">
                <a16:creationId xmlns:a16="http://schemas.microsoft.com/office/drawing/2014/main" id="{68501F69-063F-45C9-9EB8-A7A33CDCE3DB}"/>
              </a:ext>
            </a:extLst>
          </p:cNvPr>
          <p:cNvSpPr>
            <a:spLocks noGrp="1" noChangeArrowheads="1"/>
          </p:cNvSpPr>
          <p:nvPr>
            <p:ph type="body" idx="1"/>
          </p:nvPr>
        </p:nvSpPr>
        <p:spPr>
          <a:xfrm>
            <a:off x="4447308" y="591344"/>
            <a:ext cx="6906491" cy="5585619"/>
          </a:xfrm>
        </p:spPr>
        <p:txBody>
          <a:bodyPr anchor="ctr">
            <a:normAutofit/>
          </a:bodyPr>
          <a:lstStyle/>
          <a:p>
            <a:pPr eaLnBrk="1" hangingPunct="1">
              <a:defRPr/>
            </a:pPr>
            <a:r>
              <a:rPr lang="en-US" sz="2200"/>
              <a:t>Inclement weather you must notify Vera, </a:t>
            </a:r>
            <a:r>
              <a:rPr lang="en-US" sz="2200" err="1"/>
              <a:t>Keston</a:t>
            </a:r>
            <a:r>
              <a:rPr lang="en-US" sz="2200"/>
              <a:t> and Produce Source Partners as soon as possible if it is a scheduled delivery day for you.  You must also let them know when your schools re-open for a re-delivery.  You can go in and receipt items missed from inclement weather by zeroing them out.</a:t>
            </a:r>
          </a:p>
          <a:p>
            <a:pPr eaLnBrk="1" hangingPunct="1">
              <a:buFont typeface="Wingdings" panose="05000000000000000000" pitchFamily="2" charset="2"/>
              <a:buNone/>
              <a:defRPr/>
            </a:pPr>
            <a:endParaRPr lang="en-US" sz="2200"/>
          </a:p>
          <a:p>
            <a:pPr eaLnBrk="1" hangingPunct="1">
              <a:defRPr/>
            </a:pPr>
            <a:r>
              <a:rPr lang="en-US" sz="2200"/>
              <a:t>Any discrepancies should be clearly noted on the invoice/delivery ticket.  If invoice is not noted but there was an issue found later, the vendor should be contacted within 24 hours of the delivery.</a:t>
            </a:r>
          </a:p>
          <a:p>
            <a:pPr eaLnBrk="1" hangingPunct="1">
              <a:buFont typeface="Wingdings" panose="05000000000000000000" pitchFamily="2" charset="2"/>
              <a:buNone/>
              <a:defRPr/>
            </a:pPr>
            <a:endParaRPr lang="en-US" sz="2200"/>
          </a:p>
          <a:p>
            <a:pPr eaLnBrk="1" hangingPunct="1">
              <a:defRPr/>
            </a:pPr>
            <a:r>
              <a:rPr lang="en-US" sz="2200" b="1"/>
              <a:t>If product is rejected, shorted, and/or over – it must be noted on the invoice/delivery ticket and it must be adjusted into FFAVORS- you should also notify Produce Source Partners and Vera so that they can follow up.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2" name="Rectangle 22534">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3" name="Rectangle 22536">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534" name="Group 22538">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22540" name="Freeform: Shape 22539">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6" name="Freeform: Shape 22540">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2" name="Freeform: Shape 22541">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8" name="Freeform: Shape 22542">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45" name="Group 22544">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22546" name="Freeform: Shape 22545">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7" name="Freeform: Shape 22546">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48" name="Freeform: Shape 22547">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30" name="Rectangle 3">
            <a:extLst>
              <a:ext uri="{FF2B5EF4-FFF2-40B4-BE49-F238E27FC236}">
                <a16:creationId xmlns:a16="http://schemas.microsoft.com/office/drawing/2014/main" id="{42C85528-B23F-407E-A85B-483C6AF7EE2B}"/>
              </a:ext>
            </a:extLst>
          </p:cNvPr>
          <p:cNvSpPr>
            <a:spLocks noGrp="1" noChangeArrowheads="1"/>
          </p:cNvSpPr>
          <p:nvPr>
            <p:ph type="subTitle" idx="1"/>
          </p:nvPr>
        </p:nvSpPr>
        <p:spPr>
          <a:xfrm>
            <a:off x="370173" y="655179"/>
            <a:ext cx="11577638" cy="5629274"/>
          </a:xfrm>
        </p:spPr>
        <p:txBody>
          <a:bodyPr anchor="ctr">
            <a:normAutofit/>
          </a:bodyPr>
          <a:lstStyle/>
          <a:p>
            <a:pPr algn="l">
              <a:defRPr/>
            </a:pPr>
            <a:r>
              <a:rPr lang="en-US" altLang="en-US" sz="1600" dirty="0">
                <a:solidFill>
                  <a:schemeClr val="tx2"/>
                </a:solidFill>
              </a:rPr>
              <a:t>Identification – have the FFAVORS Web print out of your order to receipt by:</a:t>
            </a:r>
          </a:p>
          <a:p>
            <a:pPr algn="l" eaLnBrk="1" hangingPunct="1">
              <a:defRPr/>
            </a:pPr>
            <a:r>
              <a:rPr lang="en-US" altLang="en-US" sz="1600" dirty="0">
                <a:solidFill>
                  <a:schemeClr val="tx2"/>
                </a:solidFill>
              </a:rPr>
              <a:t> </a:t>
            </a:r>
          </a:p>
          <a:p>
            <a:pPr lvl="1" algn="l">
              <a:defRPr/>
            </a:pPr>
            <a:r>
              <a:rPr lang="en-US" altLang="en-US" sz="1600" dirty="0">
                <a:solidFill>
                  <a:schemeClr val="tx2"/>
                </a:solidFill>
                <a:ea typeface="Verdana" panose="020B0604030504040204" pitchFamily="34" charset="0"/>
                <a:cs typeface="Verdana" panose="020B0604030504040204" pitchFamily="34" charset="0"/>
              </a:rPr>
              <a:t>You are not required and should not be using the suppliers delivery manifest for this part of the receiving.</a:t>
            </a:r>
          </a:p>
          <a:p>
            <a:pPr lvl="1" algn="l" eaLnBrk="1" hangingPunct="1">
              <a:buFont typeface="Wingdings" panose="05000000000000000000" pitchFamily="2" charset="2"/>
              <a:buChar char="Ø"/>
              <a:defRPr/>
            </a:pPr>
            <a:endParaRPr lang="en-US" altLang="en-US" sz="1600" dirty="0">
              <a:solidFill>
                <a:schemeClr val="tx2"/>
              </a:solidFill>
              <a:ea typeface="Verdana" panose="020B0604030504040204" pitchFamily="34" charset="0"/>
              <a:cs typeface="Verdana" panose="020B0604030504040204" pitchFamily="34" charset="0"/>
            </a:endParaRPr>
          </a:p>
          <a:p>
            <a:pPr lvl="1" algn="l">
              <a:defRPr/>
            </a:pPr>
            <a:r>
              <a:rPr lang="en-US" altLang="en-US" sz="1600" dirty="0">
                <a:solidFill>
                  <a:schemeClr val="tx2"/>
                </a:solidFill>
                <a:ea typeface="Verdana" panose="020B0604030504040204" pitchFamily="34" charset="0"/>
                <a:cs typeface="Verdana" panose="020B0604030504040204" pitchFamily="34" charset="0"/>
              </a:rPr>
              <a:t>Compare the description, weight and quantity with what is reflected on the FFAVORS Web order summary.</a:t>
            </a:r>
          </a:p>
          <a:p>
            <a:pPr lvl="1" algn="l" eaLnBrk="1" hangingPunct="1">
              <a:defRPr/>
            </a:pPr>
            <a:endParaRPr lang="en-US" altLang="en-US" sz="1600" dirty="0">
              <a:solidFill>
                <a:schemeClr val="tx2"/>
              </a:solidFill>
              <a:ea typeface="Verdana" panose="020B0604030504040204" pitchFamily="34" charset="0"/>
              <a:cs typeface="Verdana" panose="020B0604030504040204" pitchFamily="34" charset="0"/>
            </a:endParaRPr>
          </a:p>
          <a:p>
            <a:pPr lvl="1" algn="l">
              <a:defRPr/>
            </a:pPr>
            <a:r>
              <a:rPr lang="en-US" altLang="en-US" sz="1600" dirty="0">
                <a:solidFill>
                  <a:schemeClr val="tx2"/>
                </a:solidFill>
                <a:ea typeface="Verdana" panose="020B0604030504040204" pitchFamily="34" charset="0"/>
                <a:cs typeface="Verdana" panose="020B0604030504040204" pitchFamily="34" charset="0"/>
              </a:rPr>
              <a:t>Take a look at the case</a:t>
            </a:r>
          </a:p>
          <a:p>
            <a:pPr lvl="2" algn="l" eaLnBrk="1" hangingPunct="1">
              <a:buFont typeface="Wingdings" panose="05000000000000000000" pitchFamily="2" charset="2"/>
              <a:buChar char="Ø"/>
              <a:defRPr/>
            </a:pPr>
            <a:r>
              <a:rPr lang="en-US" altLang="en-US" sz="1600" dirty="0">
                <a:solidFill>
                  <a:schemeClr val="tx2"/>
                </a:solidFill>
                <a:ea typeface="Verdana" panose="020B0604030504040204" pitchFamily="34" charset="0"/>
                <a:cs typeface="Verdana" panose="020B0604030504040204" pitchFamily="34" charset="0"/>
              </a:rPr>
              <a:t>If you ordered whole cases, it should be in a master container and provide identification of what the product is at the ends or sides of the case.</a:t>
            </a:r>
          </a:p>
          <a:p>
            <a:pPr lvl="2" algn="l" eaLnBrk="1" hangingPunct="1">
              <a:defRPr/>
            </a:pPr>
            <a:endParaRPr lang="en-US" altLang="en-US" sz="1600" dirty="0">
              <a:solidFill>
                <a:schemeClr val="tx2"/>
              </a:solidFill>
              <a:ea typeface="Verdana" panose="020B0604030504040204" pitchFamily="34" charset="0"/>
              <a:cs typeface="Verdana" panose="020B0604030504040204" pitchFamily="34" charset="0"/>
            </a:endParaRPr>
          </a:p>
          <a:p>
            <a:pPr lvl="1" algn="l">
              <a:defRPr/>
            </a:pPr>
            <a:r>
              <a:rPr lang="en-US" altLang="en-US" sz="1600" dirty="0">
                <a:solidFill>
                  <a:schemeClr val="tx2"/>
                </a:solidFill>
                <a:ea typeface="Verdana" panose="020B0604030504040204" pitchFamily="34" charset="0"/>
                <a:cs typeface="Verdana" panose="020B0604030504040204" pitchFamily="34" charset="0"/>
              </a:rPr>
              <a:t>Check for the total amount of cases you should be receiving.</a:t>
            </a:r>
          </a:p>
          <a:p>
            <a:pPr lvl="1" algn="l" eaLnBrk="1" hangingPunct="1">
              <a:defRPr/>
            </a:pPr>
            <a:endParaRPr lang="en-US" altLang="en-US" sz="1600" dirty="0">
              <a:solidFill>
                <a:schemeClr val="tx2"/>
              </a:solidFill>
              <a:ea typeface="Verdana" panose="020B0604030504040204" pitchFamily="34" charset="0"/>
              <a:cs typeface="Verdana" panose="020B0604030504040204" pitchFamily="34" charset="0"/>
            </a:endParaRPr>
          </a:p>
          <a:p>
            <a:pPr lvl="1" algn="l">
              <a:defRPr/>
            </a:pPr>
            <a:r>
              <a:rPr lang="en-US" altLang="en-US" sz="1600" dirty="0">
                <a:solidFill>
                  <a:schemeClr val="tx2"/>
                </a:solidFill>
                <a:ea typeface="Verdana" panose="020B0604030504040204" pitchFamily="34" charset="0"/>
                <a:cs typeface="Verdana" panose="020B0604030504040204" pitchFamily="34" charset="0"/>
              </a:rPr>
              <a:t>Check for condition of the product (i.e., obvious decay)</a:t>
            </a:r>
          </a:p>
          <a:p>
            <a:pPr lvl="1" algn="l" eaLnBrk="1" hangingPunct="1">
              <a:buFont typeface="Wingdings" panose="05000000000000000000" pitchFamily="2" charset="2"/>
              <a:buChar char="Ø"/>
              <a:defRPr/>
            </a:pPr>
            <a:endParaRPr lang="en-US" altLang="en-US" sz="1600" dirty="0">
              <a:solidFill>
                <a:schemeClr val="tx2"/>
              </a:solidFill>
              <a:ea typeface="Verdana" panose="020B0604030504040204" pitchFamily="34" charset="0"/>
              <a:cs typeface="Verdana" panose="020B0604030504040204" pitchFamily="34" charset="0"/>
            </a:endParaRPr>
          </a:p>
          <a:p>
            <a:pPr lvl="1" algn="l">
              <a:defRPr/>
            </a:pPr>
            <a:r>
              <a:rPr lang="en-US" altLang="en-US" sz="1600" dirty="0">
                <a:solidFill>
                  <a:schemeClr val="tx2"/>
                </a:solidFill>
                <a:ea typeface="Verdana" panose="020B0604030504040204" pitchFamily="34" charset="0"/>
                <a:cs typeface="Verdana" panose="020B0604030504040204" pitchFamily="34" charset="0"/>
              </a:rPr>
              <a:t>You cannot receipt a partial case.  The payment system uses the catalog price of a case for receipting and invoicing (i.e., you receive 6 bags of lettuce in a case and 1 bag is bad, if you keep the whole case then you are accepting that 1 bad bag and receipting as received, you can return the entire case and you would then receipt as not receiving it due to damaged/out of condition)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98" name="Rectangle 3">
            <a:extLst>
              <a:ext uri="{FF2B5EF4-FFF2-40B4-BE49-F238E27FC236}">
                <a16:creationId xmlns:a16="http://schemas.microsoft.com/office/drawing/2014/main" id="{86751B85-BAC5-4D4F-89F1-2BCBFA8B5F10}"/>
              </a:ext>
            </a:extLst>
          </p:cNvPr>
          <p:cNvSpPr>
            <a:spLocks noGrp="1" noChangeArrowheads="1"/>
          </p:cNvSpPr>
          <p:nvPr>
            <p:ph type="body" idx="1"/>
          </p:nvPr>
        </p:nvSpPr>
        <p:spPr>
          <a:xfrm>
            <a:off x="643467" y="1782981"/>
            <a:ext cx="10905066" cy="4393982"/>
          </a:xfrm>
        </p:spPr>
        <p:txBody>
          <a:bodyPr>
            <a:normAutofit/>
          </a:bodyPr>
          <a:lstStyle/>
          <a:p>
            <a:pPr eaLnBrk="1" hangingPunct="1"/>
            <a:r>
              <a:rPr lang="en-US" altLang="en-US" sz="1300"/>
              <a:t>When receiving your orders please be sure what your received is a domestic item, please remember federal money can only be used for domestic items.  </a:t>
            </a:r>
          </a:p>
          <a:p>
            <a:pPr eaLnBrk="1" hangingPunct="1">
              <a:buFontTx/>
              <a:buNone/>
            </a:pPr>
            <a:endParaRPr lang="en-US" altLang="en-US" sz="1300"/>
          </a:p>
          <a:p>
            <a:pPr eaLnBrk="1" hangingPunct="1"/>
            <a:r>
              <a:rPr lang="en-US" altLang="en-US" sz="1300"/>
              <a:t>Receipting accurate data and on a timely basis.  You have 7 days to edit your receipts.  After the 7 days the customer will not be able to place any subsequent orders until any overdue receipts are processed.</a:t>
            </a:r>
          </a:p>
          <a:p>
            <a:pPr eaLnBrk="1" hangingPunct="1"/>
            <a:endParaRPr lang="en-US" altLang="en-US" sz="1300"/>
          </a:p>
          <a:p>
            <a:pPr eaLnBrk="1" hangingPunct="1"/>
            <a:r>
              <a:rPr lang="en-US" altLang="en-US" sz="1300"/>
              <a:t>The system will not auto receipt your orders.</a:t>
            </a:r>
          </a:p>
          <a:p>
            <a:pPr eaLnBrk="1" hangingPunct="1"/>
            <a:endParaRPr lang="en-US" altLang="en-US" sz="1300"/>
          </a:p>
          <a:p>
            <a:pPr eaLnBrk="1" hangingPunct="1"/>
            <a:r>
              <a:rPr lang="en-US" altLang="en-US" sz="1300"/>
              <a:t>Edit receipt feature will be on the main menu.</a:t>
            </a:r>
          </a:p>
          <a:p>
            <a:pPr eaLnBrk="1" hangingPunct="1"/>
            <a:endParaRPr lang="en-US" altLang="en-US" sz="1300"/>
          </a:p>
          <a:p>
            <a:pPr eaLnBrk="1" hangingPunct="1"/>
            <a:r>
              <a:rPr lang="en-US" altLang="en-US" sz="1300"/>
              <a:t>If receipts are due, there will be a message that appears to the right of the link stating such.  You must receipt in order to place subsequent orders.</a:t>
            </a:r>
          </a:p>
          <a:p>
            <a:pPr eaLnBrk="1" hangingPunct="1"/>
            <a:endParaRPr lang="en-US" altLang="en-US" sz="1300"/>
          </a:p>
          <a:p>
            <a:pPr eaLnBrk="1" hangingPunct="1"/>
            <a:r>
              <a:rPr lang="en-US" altLang="en-US" sz="1300"/>
              <a:t>With the manual receipting there should be an efficient use of funds and a decrease in order reconciliation.</a:t>
            </a:r>
          </a:p>
          <a:p>
            <a:pPr eaLnBrk="1" hangingPunct="1"/>
            <a:endParaRPr lang="en-US" altLang="en-US" sz="1300"/>
          </a:p>
          <a:p>
            <a:pPr eaLnBrk="1" hangingPunct="1"/>
            <a:r>
              <a:rPr lang="en-US" altLang="en-US" sz="1300"/>
              <a:t>Vendor will notify the customer in the event of a recall.  Vendor will either replace the product or adjust invoice quantity.</a:t>
            </a:r>
          </a:p>
          <a:p>
            <a:pPr eaLnBrk="1" hangingPunct="1"/>
            <a:endParaRPr lang="en-US" altLang="en-US" sz="1300"/>
          </a:p>
          <a:p>
            <a:pPr eaLnBrk="1" hangingPunct="1"/>
            <a:endParaRPr lang="en-US" altLang="en-US" sz="1300"/>
          </a:p>
          <a:p>
            <a:pPr eaLnBrk="1" hangingPunct="1">
              <a:buFont typeface="Wingdings" panose="05000000000000000000" pitchFamily="2" charset="2"/>
              <a:buChar char="q"/>
            </a:pPr>
            <a:endParaRPr lang="en-US" altLang="en-US" sz="1300"/>
          </a:p>
          <a:p>
            <a:pPr eaLnBrk="1" hangingPunct="1">
              <a:buFontTx/>
              <a:buNone/>
            </a:pPr>
            <a:endParaRPr lang="en-US" altLang="en-US" sz="1300"/>
          </a:p>
        </p:txBody>
      </p:sp>
      <p:sp>
        <p:nvSpPr>
          <p:cNvPr id="29705" name="Rectangle 2970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7" name="Isosceles Triangle 2970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9" name="Isosceles Triangle 2970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711" name="Rectangle 2971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86" name="Rectangle 327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70" name="Rectangle 2">
            <a:extLst>
              <a:ext uri="{FF2B5EF4-FFF2-40B4-BE49-F238E27FC236}">
                <a16:creationId xmlns:a16="http://schemas.microsoft.com/office/drawing/2014/main" id="{D2CE608A-AFBC-48ED-A17A-EFBC94449BF6}"/>
              </a:ext>
            </a:extLst>
          </p:cNvPr>
          <p:cNvSpPr>
            <a:spLocks noGrp="1" noChangeArrowheads="1"/>
          </p:cNvSpPr>
          <p:nvPr>
            <p:ph type="title"/>
          </p:nvPr>
        </p:nvSpPr>
        <p:spPr>
          <a:xfrm>
            <a:off x="643467" y="321734"/>
            <a:ext cx="10905066" cy="1135737"/>
          </a:xfrm>
        </p:spPr>
        <p:txBody>
          <a:bodyPr>
            <a:normAutofit/>
          </a:bodyPr>
          <a:lstStyle/>
          <a:p>
            <a:r>
              <a:rPr lang="en-US" altLang="en-US" sz="3600"/>
              <a:t>Authorized Returns</a:t>
            </a:r>
          </a:p>
        </p:txBody>
      </p:sp>
      <p:sp>
        <p:nvSpPr>
          <p:cNvPr id="32771" name="Rectangle 3">
            <a:extLst>
              <a:ext uri="{FF2B5EF4-FFF2-40B4-BE49-F238E27FC236}">
                <a16:creationId xmlns:a16="http://schemas.microsoft.com/office/drawing/2014/main" id="{0351BE55-79FB-48AE-B25D-78C986731402}"/>
              </a:ext>
            </a:extLst>
          </p:cNvPr>
          <p:cNvSpPr>
            <a:spLocks noGrp="1" noChangeArrowheads="1"/>
          </p:cNvSpPr>
          <p:nvPr>
            <p:ph type="body" idx="1"/>
          </p:nvPr>
        </p:nvSpPr>
        <p:spPr>
          <a:xfrm>
            <a:off x="643467" y="1782981"/>
            <a:ext cx="10905066" cy="4393982"/>
          </a:xfrm>
        </p:spPr>
        <p:txBody>
          <a:bodyPr>
            <a:normAutofit/>
          </a:bodyPr>
          <a:lstStyle/>
          <a:p>
            <a:pPr eaLnBrk="1" hangingPunct="1"/>
            <a:r>
              <a:rPr lang="en-US" altLang="en-US" sz="1700" b="1"/>
              <a:t>The vendor will accept returns under the following conditions:</a:t>
            </a:r>
          </a:p>
          <a:p>
            <a:pPr lvl="1" eaLnBrk="1" hangingPunct="1"/>
            <a:r>
              <a:rPr lang="en-US" altLang="en-US" sz="1700"/>
              <a:t>Products shipped in error</a:t>
            </a:r>
          </a:p>
          <a:p>
            <a:pPr lvl="1" eaLnBrk="1" hangingPunct="1"/>
            <a:r>
              <a:rPr lang="en-US" altLang="en-US" sz="1700"/>
              <a:t>Products damaged in shipment</a:t>
            </a:r>
          </a:p>
          <a:p>
            <a:pPr lvl="1" eaLnBrk="1" hangingPunct="1"/>
            <a:r>
              <a:rPr lang="en-US" altLang="en-US" sz="1700"/>
              <a:t>Products with concealed or latent damage</a:t>
            </a:r>
          </a:p>
          <a:p>
            <a:pPr lvl="1" eaLnBrk="1" hangingPunct="1"/>
            <a:r>
              <a:rPr lang="en-US" altLang="en-US" sz="1700"/>
              <a:t>Products that are recalled</a:t>
            </a:r>
          </a:p>
          <a:p>
            <a:pPr lvl="1" eaLnBrk="1" hangingPunct="1"/>
            <a:r>
              <a:rPr lang="en-US" altLang="en-US" sz="1700"/>
              <a:t>Products that do not meet shelf life requirements.  7 day shelf life on fresh-cut fresh fruits and vegetables, ready-to-eat salads, cole slaw, etcs.</a:t>
            </a:r>
          </a:p>
          <a:p>
            <a:pPr lvl="1" eaLnBrk="1" hangingPunct="1"/>
            <a:r>
              <a:rPr lang="en-US" altLang="en-US" sz="1700"/>
              <a:t>Products that do not meet the minimum quality requirements as defined</a:t>
            </a:r>
          </a:p>
          <a:p>
            <a:pPr lvl="1" eaLnBrk="1" hangingPunct="1"/>
            <a:r>
              <a:rPr lang="en-US" altLang="en-US" sz="1700"/>
              <a:t>Products delivered in unsanitary delivery vehicles</a:t>
            </a:r>
          </a:p>
          <a:p>
            <a:pPr lvl="1" eaLnBrk="1" hangingPunct="1"/>
            <a:r>
              <a:rPr lang="en-US" altLang="en-US" sz="1700"/>
              <a:t>Products delivered that fail to meet the minimum/maximum specified temperature</a:t>
            </a:r>
          </a:p>
          <a:p>
            <a:pPr lvl="1" eaLnBrk="1" hangingPunct="1"/>
            <a:r>
              <a:rPr lang="en-US" altLang="en-US" sz="1700"/>
              <a:t>Quantity excess as a result of order input error and/or purchase ratio factor error</a:t>
            </a:r>
          </a:p>
          <a:p>
            <a:pPr lvl="1" eaLnBrk="1" hangingPunct="1"/>
            <a:r>
              <a:rPr lang="en-US" altLang="en-US" sz="1700"/>
              <a:t>Products that are not from a sanitarily approved source</a:t>
            </a:r>
          </a:p>
          <a:p>
            <a:pPr lvl="1" eaLnBrk="1" hangingPunct="1"/>
            <a:r>
              <a:rPr lang="en-US" altLang="en-US" sz="1700"/>
              <a:t>Any other condition not specified above that is deemed by the customer to be valid reasons for return</a:t>
            </a:r>
          </a:p>
          <a:p>
            <a:pPr lvl="1" eaLnBrk="1" hangingPunct="1"/>
            <a:r>
              <a:rPr lang="en-US" altLang="en-US" sz="1700"/>
              <a:t>All products should be a US Grade #1 or better</a:t>
            </a:r>
          </a:p>
          <a:p>
            <a:endParaRPr lang="en-US" altLang="en-US" sz="1700"/>
          </a:p>
        </p:txBody>
      </p:sp>
      <p:sp>
        <p:nvSpPr>
          <p:cNvPr id="32787" name="Rectangle 3277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8" name="Isosceles Triangle 3277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9" name="Isosceles Triangle 3278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90" name="Rectangle 327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3" name="Rectangle 3482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25" name="Freeform: Shape 3482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818" name="Title 1">
            <a:extLst>
              <a:ext uri="{FF2B5EF4-FFF2-40B4-BE49-F238E27FC236}">
                <a16:creationId xmlns:a16="http://schemas.microsoft.com/office/drawing/2014/main" id="{AD2A5CA0-0C96-413E-ADC3-8650652D1EA8}"/>
              </a:ext>
            </a:extLst>
          </p:cNvPr>
          <p:cNvSpPr>
            <a:spLocks noGrp="1" noChangeArrowheads="1"/>
          </p:cNvSpPr>
          <p:nvPr>
            <p:ph type="title"/>
          </p:nvPr>
        </p:nvSpPr>
        <p:spPr>
          <a:xfrm>
            <a:off x="838200" y="365125"/>
            <a:ext cx="10515600" cy="1325563"/>
          </a:xfrm>
        </p:spPr>
        <p:txBody>
          <a:bodyPr>
            <a:normAutofit/>
          </a:bodyPr>
          <a:lstStyle/>
          <a:p>
            <a:r>
              <a:rPr lang="en-US" altLang="en-US"/>
              <a:t>Receipting:</a:t>
            </a:r>
          </a:p>
        </p:txBody>
      </p:sp>
      <p:sp>
        <p:nvSpPr>
          <p:cNvPr id="34827" name="Arc 348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3AD014A-A615-4604-9E5B-EB59DF743EF8}"/>
              </a:ext>
            </a:extLst>
          </p:cNvPr>
          <p:cNvSpPr>
            <a:spLocks noGrp="1"/>
          </p:cNvSpPr>
          <p:nvPr>
            <p:ph idx="1"/>
          </p:nvPr>
        </p:nvSpPr>
        <p:spPr>
          <a:xfrm>
            <a:off x="838200" y="1825625"/>
            <a:ext cx="10515600" cy="4351338"/>
          </a:xfrm>
        </p:spPr>
        <p:txBody>
          <a:bodyPr>
            <a:normAutofit/>
          </a:bodyPr>
          <a:lstStyle/>
          <a:p>
            <a:pPr eaLnBrk="1" hangingPunct="1">
              <a:defRPr/>
            </a:pPr>
            <a:r>
              <a:rPr lang="en-US" altLang="en-US" sz="1800"/>
              <a:t>FFAVORS instituted the requirement for customers to acknowledge the receipt of each order.  If an order is not explicitly receipted by a customer within 7 calendar days after the Requested Delivery Date (RDD), it becomes past due and the customer is not able to place new orders until past due items are receipted.  You can make receipt updates/corrections during this time as well.  The receipt date/time and Receipted By column will populate when an items is receipted, this is how to tell if a receipt has been processed or not. </a:t>
            </a:r>
          </a:p>
          <a:p>
            <a:pPr eaLnBrk="1" hangingPunct="1">
              <a:defRPr/>
            </a:pPr>
            <a:endParaRPr lang="en-US" altLang="en-US" sz="1800"/>
          </a:p>
          <a:p>
            <a:pPr eaLnBrk="1" hangingPunct="1">
              <a:defRPr/>
            </a:pPr>
            <a:r>
              <a:rPr lang="en-US" altLang="en-US" sz="1800"/>
              <a:t>The other impact of past due orders is to vendors.  An order cannot be invoiced by a vendor until it is receipted, thus past due receipts hold up payments to the vendor.</a:t>
            </a:r>
          </a:p>
          <a:p>
            <a:pPr marL="0" indent="0">
              <a:buNone/>
              <a:defRPr/>
            </a:pPr>
            <a:endParaRPr lang="en-US" altLang="en-US" sz="1800"/>
          </a:p>
          <a:p>
            <a:pPr eaLnBrk="1" hangingPunct="1">
              <a:defRPr/>
            </a:pPr>
            <a:r>
              <a:rPr lang="en-US" altLang="en-US" sz="1800"/>
              <a:t>When a receipt is zeroed out it takes 24 hours for the funds to return to the balance.</a:t>
            </a:r>
          </a:p>
          <a:p>
            <a:pPr eaLnBrk="1" hangingPunct="1">
              <a:defRPr/>
            </a:pPr>
            <a:endParaRPr lang="en-US" altLang="en-US" sz="1800"/>
          </a:p>
          <a:p>
            <a:pPr eaLnBrk="1" hangingPunct="1">
              <a:defRPr/>
            </a:pPr>
            <a:r>
              <a:rPr lang="en-US" altLang="en-US" sz="1800"/>
              <a:t>If an order quantity is changed on the receipt, a reason code must be selected as well.</a:t>
            </a:r>
          </a:p>
          <a:p>
            <a:pPr eaLnBrk="1" hangingPunct="1">
              <a:defRPr/>
            </a:pPr>
            <a:endParaRPr lang="en-US" altLang="en-US" sz="1800"/>
          </a:p>
          <a:p>
            <a:pPr marL="0" indent="0">
              <a:buNone/>
              <a:defRPr/>
            </a:pPr>
            <a:endParaRPr lang="en-US" altLang="en-US"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B4F98DB7-8617-425E-967D-6FF29CABD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2" name="Rectangle 3687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74" name="Freeform: Shape 3687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866" name="Rectangle 2">
            <a:extLst>
              <a:ext uri="{FF2B5EF4-FFF2-40B4-BE49-F238E27FC236}">
                <a16:creationId xmlns:a16="http://schemas.microsoft.com/office/drawing/2014/main" id="{8FDF6300-7F3B-4862-A67F-FC33C096335B}"/>
              </a:ext>
            </a:extLst>
          </p:cNvPr>
          <p:cNvSpPr>
            <a:spLocks noGrp="1" noChangeArrowheads="1"/>
          </p:cNvSpPr>
          <p:nvPr>
            <p:ph type="title"/>
          </p:nvPr>
        </p:nvSpPr>
        <p:spPr>
          <a:xfrm>
            <a:off x="838200" y="365125"/>
            <a:ext cx="10515600" cy="1325563"/>
          </a:xfrm>
        </p:spPr>
        <p:txBody>
          <a:bodyPr>
            <a:normAutofit/>
          </a:bodyPr>
          <a:lstStyle/>
          <a:p>
            <a:pPr eaLnBrk="1" hangingPunct="1"/>
            <a:r>
              <a:rPr lang="en-US" altLang="en-US"/>
              <a:t>Utilizing Usage Reports</a:t>
            </a:r>
          </a:p>
        </p:txBody>
      </p:sp>
      <p:sp>
        <p:nvSpPr>
          <p:cNvPr id="36876" name="Arc 368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867" name="Rectangle 3">
            <a:extLst>
              <a:ext uri="{FF2B5EF4-FFF2-40B4-BE49-F238E27FC236}">
                <a16:creationId xmlns:a16="http://schemas.microsoft.com/office/drawing/2014/main" id="{D6F7D071-A3DC-4525-8FE2-B3ABF68A0958}"/>
              </a:ext>
            </a:extLst>
          </p:cNvPr>
          <p:cNvSpPr>
            <a:spLocks noGrp="1" noChangeArrowheads="1"/>
          </p:cNvSpPr>
          <p:nvPr>
            <p:ph type="body" idx="1"/>
          </p:nvPr>
        </p:nvSpPr>
        <p:spPr>
          <a:xfrm>
            <a:off x="838200" y="1825625"/>
            <a:ext cx="10515600" cy="4351338"/>
          </a:xfrm>
        </p:spPr>
        <p:txBody>
          <a:bodyPr>
            <a:normAutofit/>
          </a:bodyPr>
          <a:lstStyle/>
          <a:p>
            <a:pPr lvl="1" eaLnBrk="1" hangingPunct="1"/>
            <a:r>
              <a:rPr lang="en-US" altLang="en-US" sz="2000"/>
              <a:t>In FFAVORS under the Reports section click on Usage Reports.</a:t>
            </a:r>
          </a:p>
          <a:p>
            <a:pPr lvl="1" eaLnBrk="1" hangingPunct="1"/>
            <a:r>
              <a:rPr lang="en-US" altLang="en-US" sz="2000"/>
              <a:t>Select Report Type, either Detailed or Summary</a:t>
            </a:r>
          </a:p>
          <a:p>
            <a:pPr lvl="1" eaLnBrk="1" hangingPunct="1"/>
            <a:r>
              <a:rPr lang="en-US" altLang="en-US" sz="2000"/>
              <a:t>Select Customer Code, either all in district or you can select a certain one</a:t>
            </a:r>
          </a:p>
          <a:p>
            <a:pPr lvl="1" eaLnBrk="1" hangingPunct="1"/>
            <a:r>
              <a:rPr lang="en-US" altLang="en-US" sz="2000"/>
              <a:t>RDD Start Date, enter the date you want the report to start at</a:t>
            </a:r>
          </a:p>
          <a:p>
            <a:pPr lvl="1" eaLnBrk="1" hangingPunct="1"/>
            <a:r>
              <a:rPr lang="en-US" altLang="en-US" sz="2000"/>
              <a:t>RDD End Date, enter the date you want the report to end at</a:t>
            </a:r>
          </a:p>
          <a:p>
            <a:pPr lvl="1" eaLnBrk="1" hangingPunct="1"/>
            <a:r>
              <a:rPr lang="en-US" altLang="en-US" sz="2000"/>
              <a:t>Local-only, please note that unless the distributor put in the description of the item “local” here this report will not work.  It may be better to not check this and export the report to excel and sort by the State of Origin column.</a:t>
            </a:r>
          </a:p>
          <a:p>
            <a:pPr lvl="1" eaLnBrk="1" hangingPunct="1"/>
            <a:r>
              <a:rPr lang="en-US" altLang="en-US" sz="2000"/>
              <a:t>Then select View Report</a:t>
            </a:r>
          </a:p>
          <a:p>
            <a:pPr lvl="1" eaLnBrk="1" hangingPunct="1"/>
            <a:r>
              <a:rPr lang="en-US" altLang="en-US" sz="2000"/>
              <a:t>For DoD Fresh Program local is considered VA and the surrounding states.</a:t>
            </a:r>
          </a:p>
          <a:p>
            <a:pPr lvl="1" eaLnBrk="1" hangingPunct="1"/>
            <a:r>
              <a:rPr lang="en-US" altLang="en-US" sz="2000"/>
              <a:t>If the “SAP screen” shows up you can usually close the report window and try to run the report again.  If that doesn’t work, log out of FFAVORS, close ALL browser windows, and log back 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261198-139E-4940-A94E-87671AEB5C05}"/>
              </a:ext>
            </a:extLst>
          </p:cNvPr>
          <p:cNvSpPr>
            <a:spLocks noGrp="1"/>
          </p:cNvSpPr>
          <p:nvPr>
            <p:ph type="title"/>
          </p:nvPr>
        </p:nvSpPr>
        <p:spPr>
          <a:xfrm>
            <a:off x="934872" y="982272"/>
            <a:ext cx="3388419" cy="4560970"/>
          </a:xfrm>
        </p:spPr>
        <p:txBody>
          <a:bodyPr>
            <a:normAutofit/>
          </a:bodyPr>
          <a:lstStyle/>
          <a:p>
            <a:r>
              <a:rPr lang="en-US" sz="4000">
                <a:solidFill>
                  <a:srgbClr val="FFFFFF"/>
                </a:solidFill>
              </a:rPr>
              <a:t>USDA Food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0C5ED96F-4AF6-4CF2-A6C7-2681E56B08BC}"/>
              </a:ext>
            </a:extLst>
          </p:cNvPr>
          <p:cNvSpPr>
            <a:spLocks noGrp="1"/>
          </p:cNvSpPr>
          <p:nvPr>
            <p:ph idx="1"/>
          </p:nvPr>
        </p:nvSpPr>
        <p:spPr>
          <a:xfrm>
            <a:off x="5221862" y="1719618"/>
            <a:ext cx="5948831" cy="4334629"/>
          </a:xfrm>
        </p:spPr>
        <p:txBody>
          <a:bodyPr anchor="ctr">
            <a:normAutofit/>
          </a:bodyPr>
          <a:lstStyle/>
          <a:p>
            <a:r>
              <a:rPr lang="en-US" sz="2400" dirty="0">
                <a:solidFill>
                  <a:srgbClr val="FEFFFF"/>
                </a:solidFill>
              </a:rPr>
              <a:t>Must be </a:t>
            </a:r>
            <a:r>
              <a:rPr lang="en-US" sz="2400" b="1" dirty="0">
                <a:solidFill>
                  <a:srgbClr val="FEFFFF"/>
                </a:solidFill>
              </a:rPr>
              <a:t>Produced</a:t>
            </a:r>
            <a:r>
              <a:rPr lang="en-US" sz="2400" dirty="0">
                <a:solidFill>
                  <a:srgbClr val="FEFFFF"/>
                </a:solidFill>
              </a:rPr>
              <a:t> and </a:t>
            </a:r>
            <a:r>
              <a:rPr lang="en-US" sz="2400" b="1" dirty="0">
                <a:solidFill>
                  <a:srgbClr val="FEFFFF"/>
                </a:solidFill>
              </a:rPr>
              <a:t>Available </a:t>
            </a:r>
            <a:r>
              <a:rPr lang="en-US" sz="2400" dirty="0">
                <a:solidFill>
                  <a:srgbClr val="FEFFFF"/>
                </a:solidFill>
              </a:rPr>
              <a:t>by more than one responsible vendor</a:t>
            </a:r>
          </a:p>
          <a:p>
            <a:r>
              <a:rPr lang="en-US" sz="2400" dirty="0">
                <a:solidFill>
                  <a:srgbClr val="FEFFFF"/>
                </a:solidFill>
              </a:rPr>
              <a:t>Adequate </a:t>
            </a:r>
            <a:r>
              <a:rPr lang="en-US" sz="2400" b="1" dirty="0">
                <a:solidFill>
                  <a:srgbClr val="FEFFFF"/>
                </a:solidFill>
              </a:rPr>
              <a:t>Supply</a:t>
            </a:r>
            <a:r>
              <a:rPr lang="en-US" sz="2400" dirty="0">
                <a:solidFill>
                  <a:srgbClr val="FEFFFF"/>
                </a:solidFill>
              </a:rPr>
              <a:t> to meet needs of schools across the country</a:t>
            </a:r>
          </a:p>
          <a:p>
            <a:r>
              <a:rPr lang="en-US" sz="2400" dirty="0">
                <a:solidFill>
                  <a:srgbClr val="FEFFFF"/>
                </a:solidFill>
              </a:rPr>
              <a:t>Demonstrated </a:t>
            </a:r>
            <a:r>
              <a:rPr lang="en-US" sz="2400" b="1" dirty="0">
                <a:solidFill>
                  <a:srgbClr val="FEFFFF"/>
                </a:solidFill>
              </a:rPr>
              <a:t>Demand</a:t>
            </a:r>
            <a:r>
              <a:rPr lang="en-US" sz="2400" dirty="0">
                <a:solidFill>
                  <a:srgbClr val="FEFFFF"/>
                </a:solidFill>
              </a:rPr>
              <a:t> in Commercial market</a:t>
            </a:r>
          </a:p>
          <a:p>
            <a:r>
              <a:rPr lang="en-US" sz="2400" dirty="0">
                <a:solidFill>
                  <a:srgbClr val="FEFFFF"/>
                </a:solidFill>
              </a:rPr>
              <a:t>Must be </a:t>
            </a:r>
            <a:r>
              <a:rPr lang="en-US" sz="2400" b="1" dirty="0">
                <a:solidFill>
                  <a:srgbClr val="FEFFFF"/>
                </a:solidFill>
              </a:rPr>
              <a:t>Versatile</a:t>
            </a:r>
          </a:p>
        </p:txBody>
      </p:sp>
    </p:spTree>
    <p:extLst>
      <p:ext uri="{BB962C8B-B14F-4D97-AF65-F5344CB8AC3E}">
        <p14:creationId xmlns:p14="http://schemas.microsoft.com/office/powerpoint/2010/main" val="3007988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6" name="Rectangle 3789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8" name="Freeform: Shape 3789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890" name="Rectangle 2">
            <a:extLst>
              <a:ext uri="{FF2B5EF4-FFF2-40B4-BE49-F238E27FC236}">
                <a16:creationId xmlns:a16="http://schemas.microsoft.com/office/drawing/2014/main" id="{49C1EDB5-434C-498E-A08E-620BC3A0DDB0}"/>
              </a:ext>
            </a:extLst>
          </p:cNvPr>
          <p:cNvSpPr>
            <a:spLocks noGrp="1" noChangeArrowheads="1"/>
          </p:cNvSpPr>
          <p:nvPr>
            <p:ph type="title"/>
          </p:nvPr>
        </p:nvSpPr>
        <p:spPr>
          <a:xfrm>
            <a:off x="838200" y="365125"/>
            <a:ext cx="10515600" cy="1325563"/>
          </a:xfrm>
        </p:spPr>
        <p:txBody>
          <a:bodyPr>
            <a:normAutofit/>
          </a:bodyPr>
          <a:lstStyle/>
          <a:p>
            <a:pPr eaLnBrk="1" hangingPunct="1"/>
            <a:r>
              <a:rPr lang="en-US" altLang="en-US"/>
              <a:t>FFAVORS Trouble Shooting</a:t>
            </a:r>
          </a:p>
        </p:txBody>
      </p:sp>
      <p:sp>
        <p:nvSpPr>
          <p:cNvPr id="37900" name="Arc 3789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891" name="Rectangle 3">
            <a:extLst>
              <a:ext uri="{FF2B5EF4-FFF2-40B4-BE49-F238E27FC236}">
                <a16:creationId xmlns:a16="http://schemas.microsoft.com/office/drawing/2014/main" id="{67C1BB01-07AC-4BF0-AFE1-C3B5F43A5CF8}"/>
              </a:ext>
            </a:extLst>
          </p:cNvPr>
          <p:cNvSpPr>
            <a:spLocks noGrp="1" noChangeArrowheads="1"/>
          </p:cNvSpPr>
          <p:nvPr>
            <p:ph type="body" idx="1"/>
          </p:nvPr>
        </p:nvSpPr>
        <p:spPr>
          <a:xfrm>
            <a:off x="838200" y="1825625"/>
            <a:ext cx="10515600" cy="4351338"/>
          </a:xfrm>
        </p:spPr>
        <p:txBody>
          <a:bodyPr>
            <a:normAutofit/>
          </a:bodyPr>
          <a:lstStyle/>
          <a:p>
            <a:pPr eaLnBrk="1" hangingPunct="1"/>
            <a:r>
              <a:rPr lang="en-US" altLang="en-US" sz="1500" b="1"/>
              <a:t>Locked out- </a:t>
            </a:r>
            <a:r>
              <a:rPr lang="en-US" altLang="en-US" sz="1500"/>
              <a:t>Normally happens due to the password being entered wrong for more than three times- wait for about an hour for it to reset on its own.</a:t>
            </a:r>
          </a:p>
          <a:p>
            <a:pPr lvl="1" eaLnBrk="1" hangingPunct="1"/>
            <a:r>
              <a:rPr lang="en-US" altLang="en-US" sz="1500" b="1"/>
              <a:t>To prevent this: </a:t>
            </a:r>
            <a:r>
              <a:rPr lang="en-US" altLang="en-US" sz="1500"/>
              <a:t>Be sure that your spelling and characters are accurate- make sure that your CAPSLOCK is not on, and that you use the exact same alpha/numeric characters. If you enter your password twice and no access: </a:t>
            </a:r>
            <a:r>
              <a:rPr lang="en-US" altLang="en-US" sz="1500" b="1"/>
              <a:t>STOP</a:t>
            </a:r>
            <a:r>
              <a:rPr lang="en-US" altLang="en-US" sz="1500"/>
              <a:t>- call Keston (215) 737-3602- or Vera at (410) 977-0003. It is better for them to go in and see what is going on, than to have to wait one hour.</a:t>
            </a:r>
          </a:p>
          <a:p>
            <a:pPr lvl="1" eaLnBrk="1" hangingPunct="1">
              <a:buFont typeface="Wingdings" panose="05000000000000000000" pitchFamily="2" charset="2"/>
              <a:buNone/>
            </a:pPr>
            <a:endParaRPr lang="en-US" altLang="en-US" sz="1500"/>
          </a:p>
          <a:p>
            <a:pPr eaLnBrk="1" hangingPunct="1"/>
            <a:r>
              <a:rPr lang="en-US" altLang="en-US" sz="1500" b="1"/>
              <a:t>Access violation- </a:t>
            </a:r>
            <a:r>
              <a:rPr lang="en-US" altLang="en-US" sz="1500"/>
              <a:t>Normally have to wait for about 20 to 30 minutes for system to reset itself.</a:t>
            </a:r>
          </a:p>
          <a:p>
            <a:pPr lvl="1" eaLnBrk="1" hangingPunct="1"/>
            <a:r>
              <a:rPr lang="en-US" altLang="en-US" sz="1500"/>
              <a:t>This normally happens, because the last time that you were logged in, you failed to log off properly. So, when you try to go in again, system thinks that you are still in.</a:t>
            </a:r>
          </a:p>
          <a:p>
            <a:pPr lvl="1" eaLnBrk="1" hangingPunct="1"/>
            <a:r>
              <a:rPr lang="en-US" altLang="en-US" sz="1500" b="1"/>
              <a:t>To prevent this:</a:t>
            </a:r>
            <a:r>
              <a:rPr lang="en-US" altLang="en-US" sz="1500"/>
              <a:t>  Be sure to always log out.</a:t>
            </a:r>
          </a:p>
          <a:p>
            <a:pPr eaLnBrk="1" hangingPunct="1"/>
            <a:endParaRPr lang="en-US" altLang="en-US" sz="1500"/>
          </a:p>
          <a:p>
            <a:pPr eaLnBrk="1" hangingPunct="1"/>
            <a:endParaRPr lang="en-US" altLang="en-US" sz="15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DF6AA04F-5B4A-44D5-9E9D-D40B58792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902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4" name="Rectangle 3994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946" name="Freeform: Shape 3994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948" name="Freeform: Shape 3994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003258-9743-4E24-B532-0D97D83C7FE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defRPr/>
            </a:pPr>
            <a:br>
              <a:rPr lang="en-US" sz="2300" kern="1200">
                <a:solidFill>
                  <a:schemeClr val="tx1"/>
                </a:solidFill>
                <a:latin typeface="+mj-lt"/>
                <a:ea typeface="+mj-ea"/>
                <a:cs typeface="+mj-cs"/>
              </a:rPr>
            </a:br>
            <a:r>
              <a:rPr lang="en-US" sz="2300" kern="1200">
                <a:solidFill>
                  <a:schemeClr val="tx1"/>
                </a:solidFill>
                <a:latin typeface="+mj-lt"/>
                <a:ea typeface="+mj-ea"/>
                <a:cs typeface="+mj-cs"/>
                <a:hlinkClick r:id="rId2"/>
              </a:rPr>
              <a:t>https://youtu.be/FsV949uEJpo</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br>
              <a:rPr lang="en-US" sz="2300" kern="1200">
                <a:solidFill>
                  <a:schemeClr val="tx1"/>
                </a:solidFill>
                <a:latin typeface="+mj-lt"/>
                <a:ea typeface="+mj-ea"/>
                <a:cs typeface="+mj-cs"/>
              </a:rPr>
            </a:br>
            <a:r>
              <a:rPr lang="en-US" sz="2300" kern="1200">
                <a:solidFill>
                  <a:schemeClr val="tx1"/>
                </a:solidFill>
                <a:latin typeface="+mj-lt"/>
                <a:ea typeface="+mj-ea"/>
                <a:cs typeface="+mj-cs"/>
                <a:hlinkClick r:id="rId3"/>
              </a:rPr>
              <a:t>Produce Safety Resources – Institute of Child Nutrition (theicn.org)</a:t>
            </a:r>
            <a:r>
              <a:rPr lang="en-US" sz="2300" kern="1200">
                <a:solidFill>
                  <a:schemeClr val="tx1"/>
                </a:solidFill>
                <a:latin typeface="+mj-lt"/>
                <a:ea typeface="+mj-ea"/>
                <a:cs typeface="+mj-cs"/>
              </a:rPr>
              <a:t>  Produce safety resources and fact sheets</a:t>
            </a:r>
            <a:br>
              <a:rPr lang="en-US" sz="2300" kern="1200">
                <a:solidFill>
                  <a:schemeClr val="tx1"/>
                </a:solidFill>
                <a:latin typeface="+mj-lt"/>
                <a:ea typeface="+mj-ea"/>
                <a:cs typeface="+mj-cs"/>
              </a:rPr>
            </a:br>
            <a:br>
              <a:rPr lang="en-US" sz="2300" kern="1200">
                <a:solidFill>
                  <a:schemeClr val="tx1"/>
                </a:solidFill>
                <a:latin typeface="+mj-lt"/>
                <a:ea typeface="+mj-ea"/>
                <a:cs typeface="+mj-cs"/>
              </a:rPr>
            </a:br>
            <a:endParaRPr lang="en-US" sz="2300" kern="1200">
              <a:solidFill>
                <a:schemeClr val="tx1"/>
              </a:solidFill>
              <a:latin typeface="+mj-lt"/>
              <a:ea typeface="+mj-ea"/>
              <a:cs typeface="+mj-cs"/>
            </a:endParaRPr>
          </a:p>
        </p:txBody>
      </p:sp>
      <p:sp>
        <p:nvSpPr>
          <p:cNvPr id="39939" name="Text Placeholder 2">
            <a:extLst>
              <a:ext uri="{FF2B5EF4-FFF2-40B4-BE49-F238E27FC236}">
                <a16:creationId xmlns:a16="http://schemas.microsoft.com/office/drawing/2014/main" id="{D6C03B52-E5EE-40DF-A6F3-6477D53F0420}"/>
              </a:ext>
            </a:extLst>
          </p:cNvPr>
          <p:cNvSpPr>
            <a:spLocks noGrp="1" noChangeArrowheads="1"/>
          </p:cNvSpPr>
          <p:nvPr>
            <p:ph type="body" idx="1"/>
          </p:nvPr>
        </p:nvSpPr>
        <p:spPr>
          <a:xfrm>
            <a:off x="1966912" y="5645150"/>
            <a:ext cx="8258176" cy="631825"/>
          </a:xfrm>
        </p:spPr>
        <p:txBody>
          <a:bodyPr vert="horz" lIns="91440" tIns="45720" rIns="91440" bIns="45720" rtlCol="0" anchor="ctr">
            <a:normAutofit/>
          </a:bodyPr>
          <a:lstStyle/>
          <a:p>
            <a:pPr algn="ctr"/>
            <a:r>
              <a:rPr lang="en-US" altLang="en-US" sz="2600" b="1" kern="1200">
                <a:solidFill>
                  <a:schemeClr val="tx1"/>
                </a:solidFill>
                <a:latin typeface="+mn-lt"/>
                <a:ea typeface="+mn-ea"/>
                <a:cs typeface="+mn-cs"/>
              </a:rPr>
              <a:t>DoD Fresh Produce Program Videos and Information Links:</a:t>
            </a:r>
          </a:p>
        </p:txBody>
      </p:sp>
      <p:sp>
        <p:nvSpPr>
          <p:cNvPr id="39950" name="Rectangle 3994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1" name="Rectangle 4404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3" name="Title 3">
            <a:extLst>
              <a:ext uri="{FF2B5EF4-FFF2-40B4-BE49-F238E27FC236}">
                <a16:creationId xmlns:a16="http://schemas.microsoft.com/office/drawing/2014/main" id="{2BDD1A6C-8210-4BDB-813B-59E22015B5B2}"/>
              </a:ext>
            </a:extLst>
          </p:cNvPr>
          <p:cNvSpPr>
            <a:spLocks noGrp="1" noChangeArrowheads="1"/>
          </p:cNvSpPr>
          <p:nvPr>
            <p:ph type="title"/>
          </p:nvPr>
        </p:nvSpPr>
        <p:spPr>
          <a:xfrm>
            <a:off x="9267909" y="2023110"/>
            <a:ext cx="2469624" cy="2846070"/>
          </a:xfrm>
        </p:spPr>
        <p:txBody>
          <a:bodyPr vert="horz" lIns="91440" tIns="45720" rIns="91440" bIns="45720" rtlCol="0" anchor="ctr">
            <a:normAutofit/>
          </a:bodyPr>
          <a:lstStyle/>
          <a:p>
            <a:r>
              <a:rPr lang="en-US" altLang="en-US" sz="2300" kern="1200" dirty="0">
                <a:solidFill>
                  <a:schemeClr val="tx1"/>
                </a:solidFill>
                <a:latin typeface="+mj-lt"/>
                <a:ea typeface="+mj-ea"/>
                <a:cs typeface="+mj-cs"/>
              </a:rPr>
              <a:t>Nondiscrimination Statement</a:t>
            </a:r>
          </a:p>
        </p:txBody>
      </p:sp>
      <p:sp>
        <p:nvSpPr>
          <p:cNvPr id="44043" name="Rectangle 4404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45" name="Rectangle 4404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47" name="Rectangle 4404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Slide Number Placeholder 2">
            <a:extLst>
              <a:ext uri="{FF2B5EF4-FFF2-40B4-BE49-F238E27FC236}">
                <a16:creationId xmlns:a16="http://schemas.microsoft.com/office/drawing/2014/main" id="{B55544F0-861F-4D9F-A193-7E7CA81185AF}"/>
              </a:ext>
            </a:extLst>
          </p:cNvPr>
          <p:cNvSpPr>
            <a:spLocks noGrp="1"/>
          </p:cNvSpPr>
          <p:nvPr>
            <p:ph type="sldNum" sz="quarter" idx="12"/>
          </p:nvPr>
        </p:nvSpPr>
        <p:spPr>
          <a:xfrm>
            <a:off x="8610599" y="6492240"/>
            <a:ext cx="312693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FontTx/>
              <a:buNone/>
            </a:pPr>
            <a:fld id="{90E4D7AC-C8C6-41D7-B7E2-1A19B63FC926}" type="slidenum">
              <a:rPr lang="en-US" altLang="en-US" sz="1200">
                <a:solidFill>
                  <a:schemeClr val="tx1">
                    <a:tint val="75000"/>
                  </a:schemeClr>
                </a:solidFill>
                <a:latin typeface="+mn-lt"/>
              </a:rPr>
              <a:pPr>
                <a:spcBef>
                  <a:spcPct val="0"/>
                </a:spcBef>
                <a:spcAft>
                  <a:spcPts val="600"/>
                </a:spcAft>
                <a:buFontTx/>
                <a:buNone/>
              </a:pPr>
              <a:t>43</a:t>
            </a:fld>
            <a:endParaRPr lang="en-US" altLang="en-US" sz="1200">
              <a:solidFill>
                <a:schemeClr val="tx1">
                  <a:tint val="75000"/>
                </a:schemeClr>
              </a:solidFill>
              <a:latin typeface="+mn-lt"/>
            </a:endParaRPr>
          </a:p>
        </p:txBody>
      </p:sp>
      <p:sp>
        <p:nvSpPr>
          <p:cNvPr id="44036" name="Content Placeholder 1">
            <a:extLst>
              <a:ext uri="{FF2B5EF4-FFF2-40B4-BE49-F238E27FC236}">
                <a16:creationId xmlns:a16="http://schemas.microsoft.com/office/drawing/2014/main" id="{FE33CE88-02FF-402D-9FA0-B50D8FF66151}"/>
              </a:ext>
            </a:extLst>
          </p:cNvPr>
          <p:cNvSpPr txBox="1">
            <a:spLocks/>
          </p:cNvSpPr>
          <p:nvPr/>
        </p:nvSpPr>
        <p:spPr bwMode="auto">
          <a:xfrm>
            <a:off x="454467" y="447675"/>
            <a:ext cx="7508433" cy="6409690"/>
          </a:xfrm>
          <a:prstGeom prst="rect">
            <a:avLst/>
          </a:prstGeom>
        </p:spPr>
        <p:txBody>
          <a:bodyPr vert="horz" lIns="91440" tIns="45720" rIns="91440" bIns="45720" rtlCol="0">
            <a:noAutofit/>
          </a:bodyPr>
          <a:lstStyle>
            <a:lvl1pPr>
              <a:spcBef>
                <a:spcPct val="20000"/>
              </a:spcBef>
              <a:buChar char="•"/>
              <a:defRPr sz="3200">
                <a:solidFill>
                  <a:schemeClr val="tx1"/>
                </a:solidFill>
                <a:latin typeface="Arial" panose="020B0604020202020204" pitchFamily="34" charset="0"/>
              </a:defRPr>
            </a:lvl1pPr>
            <a:lvl2pPr marL="620713" indent="-228600">
              <a:spcBef>
                <a:spcPct val="20000"/>
              </a:spcBef>
              <a:buChar char="–"/>
              <a:defRPr sz="2800">
                <a:solidFill>
                  <a:schemeClr val="tx1"/>
                </a:solidFill>
                <a:latin typeface="Arial" panose="020B0604020202020204" pitchFamily="34" charset="0"/>
              </a:defRPr>
            </a:lvl2pPr>
            <a:lvl3pPr marL="858838" indent="-228600">
              <a:spcBef>
                <a:spcPct val="20000"/>
              </a:spcBef>
              <a:buChar char="•"/>
              <a:defRPr sz="2400">
                <a:solidFill>
                  <a:schemeClr val="tx1"/>
                </a:solidFill>
                <a:latin typeface="Arial" panose="020B0604020202020204" pitchFamily="34" charset="0"/>
              </a:defRPr>
            </a:lvl3pPr>
            <a:lvl4pPr marL="1143000" indent="-228600">
              <a:spcBef>
                <a:spcPct val="20000"/>
              </a:spcBef>
              <a:buChar char="–"/>
              <a:defRPr sz="2000">
                <a:solidFill>
                  <a:schemeClr val="tx1"/>
                </a:solidFill>
                <a:latin typeface="Arial" panose="020B0604020202020204" pitchFamily="34" charset="0"/>
              </a:defRPr>
            </a:lvl4pPr>
            <a:lvl5pPr marL="1371600" indent="-228600">
              <a:spcBef>
                <a:spcPct val="20000"/>
              </a:spcBef>
              <a:buChar char="»"/>
              <a:defRPr sz="2000">
                <a:solidFill>
                  <a:schemeClr val="tx1"/>
                </a:solidFill>
                <a:latin typeface="Arial" panose="020B0604020202020204" pitchFamily="34" charset="0"/>
              </a:defRPr>
            </a:lvl5pPr>
            <a:lvl6pPr marL="18288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2860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27432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2004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spcAft>
                <a:spcPts val="800"/>
              </a:spcAft>
              <a:buNone/>
              <a:defRPr/>
            </a:pPr>
            <a:r>
              <a:rPr lang="en-US" sz="1200" kern="1200" dirty="0">
                <a:solidFill>
                  <a:schemeClr val="tx1"/>
                </a:solidFill>
                <a:latin typeface="+mn-lt"/>
                <a:ea typeface="+mn-ea"/>
                <a:cs typeface="+mn-cs"/>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a:lnSpc>
                <a:spcPct val="90000"/>
              </a:lnSpc>
              <a:spcBef>
                <a:spcPts val="1000"/>
              </a:spcBef>
              <a:spcAft>
                <a:spcPts val="800"/>
              </a:spcAft>
              <a:buNone/>
              <a:defRPr/>
            </a:pPr>
            <a:r>
              <a:rPr lang="en-US" sz="1200" kern="1200" dirty="0">
                <a:solidFill>
                  <a:schemeClr val="tx1"/>
                </a:solidFill>
                <a:latin typeface="+mn-lt"/>
                <a:ea typeface="+mn-ea"/>
                <a:cs typeface="+mn-cs"/>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a:lnSpc>
                <a:spcPct val="90000"/>
              </a:lnSpc>
              <a:spcBef>
                <a:spcPts val="1000"/>
              </a:spcBef>
              <a:spcAft>
                <a:spcPts val="800"/>
              </a:spcAft>
              <a:buNone/>
              <a:defRPr/>
            </a:pPr>
            <a:r>
              <a:rPr lang="en-US" sz="1200" kern="1200" dirty="0">
                <a:solidFill>
                  <a:schemeClr val="tx1"/>
                </a:solidFill>
                <a:latin typeface="+mn-lt"/>
                <a:ea typeface="+mn-ea"/>
                <a:cs typeface="+mn-cs"/>
              </a:rPr>
              <a:t>To file a program discrimination complaint, a Complainant should complete a Form AD-3027, USDA Program Discrimination Complaint Form which can be obtained online at: </a:t>
            </a:r>
            <a:r>
              <a:rPr lang="en-US" sz="1200" u="sng" kern="1200" dirty="0">
                <a:solidFill>
                  <a:schemeClr val="tx1"/>
                </a:solidFill>
                <a:latin typeface="+mn-lt"/>
                <a:ea typeface="+mn-ea"/>
                <a:cs typeface="+mn-cs"/>
                <a:hlinkClick r:id="rId3"/>
              </a:rPr>
              <a:t>https://www.usda.gov/sites/default/files/documents/USDA-OASCR%20P-Complaint-Form-0508-0002-508-11-28-17Fax2Mail.pdf</a:t>
            </a:r>
            <a:r>
              <a:rPr lang="en-US" sz="1200" kern="1200" dirty="0">
                <a:solidFill>
                  <a:schemeClr val="tx1"/>
                </a:solidFill>
                <a:latin typeface="+mn-lt"/>
                <a:ea typeface="+mn-ea"/>
                <a:cs typeface="+mn-cs"/>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90000"/>
              </a:lnSpc>
              <a:spcBef>
                <a:spcPts val="1000"/>
              </a:spcBef>
              <a:spcAft>
                <a:spcPts val="800"/>
              </a:spcAft>
              <a:buNone/>
              <a:tabLst>
                <a:tab pos="457200" algn="l"/>
              </a:tabLst>
              <a:defRPr/>
            </a:pPr>
            <a:r>
              <a:rPr lang="en-US" sz="1200" b="1" kern="1200" dirty="0">
                <a:solidFill>
                  <a:schemeClr val="tx1"/>
                </a:solidFill>
                <a:latin typeface="+mn-lt"/>
                <a:ea typeface="+mn-ea"/>
                <a:cs typeface="+mn-cs"/>
              </a:rPr>
              <a:t>mail:</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U.S. Department of Agriculture</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Office of the Assistant Secretary for Civil Rights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1400 Independence Avenue, SW</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Washington, D.C. 20250-9410; or</a:t>
            </a:r>
          </a:p>
          <a:p>
            <a:pPr>
              <a:lnSpc>
                <a:spcPct val="90000"/>
              </a:lnSpc>
              <a:spcBef>
                <a:spcPts val="1000"/>
              </a:spcBef>
              <a:spcAft>
                <a:spcPts val="800"/>
              </a:spcAft>
              <a:buNone/>
              <a:tabLst>
                <a:tab pos="457200" algn="l"/>
              </a:tabLst>
              <a:defRPr/>
            </a:pPr>
            <a:r>
              <a:rPr lang="en-US" sz="1200" b="1" kern="1200" dirty="0">
                <a:solidFill>
                  <a:schemeClr val="tx1"/>
                </a:solidFill>
                <a:latin typeface="+mn-lt"/>
                <a:ea typeface="+mn-ea"/>
                <a:cs typeface="+mn-cs"/>
              </a:rPr>
              <a:t>fax:</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(833) 256-1665 or (202) 690-7442; or</a:t>
            </a:r>
          </a:p>
          <a:p>
            <a:pPr>
              <a:lnSpc>
                <a:spcPct val="90000"/>
              </a:lnSpc>
              <a:spcBef>
                <a:spcPts val="1000"/>
              </a:spcBef>
              <a:spcAft>
                <a:spcPts val="800"/>
              </a:spcAft>
              <a:buNone/>
              <a:tabLst>
                <a:tab pos="457200" algn="l"/>
              </a:tabLst>
              <a:defRPr/>
            </a:pPr>
            <a:r>
              <a:rPr lang="en-US" sz="1200" b="1" kern="1200" dirty="0">
                <a:solidFill>
                  <a:schemeClr val="tx1"/>
                </a:solidFill>
                <a:latin typeface="+mn-lt"/>
                <a:ea typeface="+mn-ea"/>
                <a:cs typeface="+mn-cs"/>
              </a:rPr>
              <a:t>email:</a:t>
            </a:r>
            <a:br>
              <a:rPr lang="en-US" sz="1200" kern="1200" dirty="0">
                <a:solidFill>
                  <a:schemeClr val="tx1"/>
                </a:solidFill>
                <a:latin typeface="+mn-lt"/>
                <a:ea typeface="+mn-ea"/>
                <a:cs typeface="+mn-cs"/>
              </a:rPr>
            </a:br>
            <a:r>
              <a:rPr lang="en-US" sz="1200" u="sng" kern="1200" dirty="0">
                <a:solidFill>
                  <a:schemeClr val="tx1"/>
                </a:solidFill>
                <a:latin typeface="+mn-lt"/>
                <a:ea typeface="+mn-ea"/>
                <a:cs typeface="+mn-cs"/>
                <a:hlinkClick r:id="rId4"/>
              </a:rPr>
              <a:t>Program.Intake@usda.gov</a:t>
            </a:r>
            <a:endParaRPr lang="en-US" sz="1200" kern="1200" dirty="0">
              <a:solidFill>
                <a:schemeClr val="tx1"/>
              </a:solidFill>
              <a:latin typeface="+mn-lt"/>
              <a:ea typeface="+mn-ea"/>
              <a:cs typeface="+mn-cs"/>
            </a:endParaRPr>
          </a:p>
          <a:p>
            <a:pPr>
              <a:lnSpc>
                <a:spcPct val="90000"/>
              </a:lnSpc>
              <a:spcBef>
                <a:spcPts val="1000"/>
              </a:spcBef>
              <a:spcAft>
                <a:spcPts val="800"/>
              </a:spcAft>
              <a:buNone/>
              <a:defRPr/>
            </a:pPr>
            <a:r>
              <a:rPr lang="en-US" sz="1200" kern="1200" dirty="0">
                <a:solidFill>
                  <a:schemeClr val="tx1"/>
                </a:solidFill>
                <a:latin typeface="+mn-lt"/>
                <a:ea typeface="+mn-ea"/>
                <a:cs typeface="+mn-cs"/>
              </a:rPr>
              <a:t> This institution is an equal opportunity provider.</a:t>
            </a:r>
          </a:p>
          <a:p>
            <a:pPr>
              <a:lnSpc>
                <a:spcPct val="90000"/>
              </a:lnSpc>
              <a:spcBef>
                <a:spcPts val="1000"/>
              </a:spcBef>
              <a:buNone/>
              <a:defRPr/>
            </a:pPr>
            <a:r>
              <a:rPr lang="en-US" sz="1200" kern="1200" dirty="0">
                <a:solidFill>
                  <a:schemeClr val="tx1"/>
                </a:solidFill>
                <a:latin typeface="+mn-lt"/>
                <a:ea typeface="+mn-ea"/>
                <a:cs typeface="+mn-cs"/>
              </a:rPr>
              <a:t>07/25/2022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E978D2-900D-4C44-8A30-ABB4DF643196}"/>
              </a:ext>
            </a:extLst>
          </p:cNvPr>
          <p:cNvSpPr>
            <a:spLocks noGrp="1"/>
          </p:cNvSpPr>
          <p:nvPr>
            <p:ph type="title"/>
          </p:nvPr>
        </p:nvSpPr>
        <p:spPr>
          <a:xfrm>
            <a:off x="6895462" y="2865752"/>
            <a:ext cx="4805996" cy="1297115"/>
          </a:xfrm>
        </p:spPr>
        <p:txBody>
          <a:bodyPr vert="horz" lIns="91440" tIns="45720" rIns="91440" bIns="45720" rtlCol="0" anchor="t">
            <a:normAutofit/>
          </a:bodyPr>
          <a:lstStyle/>
          <a:p>
            <a:r>
              <a:rPr lang="en-US" sz="4000" kern="1200" dirty="0">
                <a:solidFill>
                  <a:schemeClr val="tx2"/>
                </a:solidFill>
                <a:latin typeface="+mj-lt"/>
                <a:ea typeface="+mj-ea"/>
                <a:cs typeface="+mj-cs"/>
              </a:rPr>
              <a:t>Questions?	</a:t>
            </a:r>
          </a:p>
        </p:txBody>
      </p:sp>
      <p:sp>
        <p:nvSpPr>
          <p:cNvPr id="3" name="Content Placeholder 2">
            <a:extLst>
              <a:ext uri="{FF2B5EF4-FFF2-40B4-BE49-F238E27FC236}">
                <a16:creationId xmlns:a16="http://schemas.microsoft.com/office/drawing/2014/main" id="{0616C2DA-53E7-4607-AB00-9E60FDEA81F7}"/>
              </a:ext>
            </a:extLst>
          </p:cNvPr>
          <p:cNvSpPr>
            <a:spLocks noGrp="1"/>
          </p:cNvSpPr>
          <p:nvPr>
            <p:ph idx="1"/>
          </p:nvPr>
        </p:nvSpPr>
        <p:spPr>
          <a:xfrm>
            <a:off x="7316830" y="6010836"/>
            <a:ext cx="4805691" cy="838831"/>
          </a:xfrm>
        </p:spPr>
        <p:txBody>
          <a:bodyPr vert="horz" lIns="91440" tIns="45720" rIns="91440" bIns="45720" rtlCol="0" anchor="b">
            <a:normAutofit/>
          </a:bodyPr>
          <a:lstStyle/>
          <a:p>
            <a:pPr marL="0" indent="0" algn="r">
              <a:buNone/>
            </a:pPr>
            <a:r>
              <a:rPr lang="en-US" sz="2000" kern="1200" dirty="0">
                <a:solidFill>
                  <a:schemeClr val="tx2"/>
                </a:solidFill>
                <a:latin typeface="+mn-lt"/>
                <a:ea typeface="+mn-ea"/>
                <a:cs typeface="+mn-cs"/>
              </a:rPr>
              <a:t>THANK YOU</a:t>
            </a:r>
          </a:p>
        </p:txBody>
      </p:sp>
      <p:pic>
        <p:nvPicPr>
          <p:cNvPr id="7" name="Graphic 6" descr="Help">
            <a:extLst>
              <a:ext uri="{FF2B5EF4-FFF2-40B4-BE49-F238E27FC236}">
                <a16:creationId xmlns:a16="http://schemas.microsoft.com/office/drawing/2014/main" id="{98550DD6-91AB-C391-5912-E3C3CB1709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0032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C05F8-99FD-4515-A1CE-28FC5AD82E6E}"/>
              </a:ext>
            </a:extLst>
          </p:cNvPr>
          <p:cNvSpPr>
            <a:spLocks noGrp="1"/>
          </p:cNvSpPr>
          <p:nvPr>
            <p:ph type="title"/>
          </p:nvPr>
        </p:nvSpPr>
        <p:spPr>
          <a:xfrm>
            <a:off x="1043631" y="809898"/>
            <a:ext cx="10173010" cy="1554480"/>
          </a:xfrm>
        </p:spPr>
        <p:txBody>
          <a:bodyPr anchor="ctr">
            <a:normAutofit/>
          </a:bodyPr>
          <a:lstStyle/>
          <a:p>
            <a:r>
              <a:rPr lang="en-US" sz="4800"/>
              <a:t>Step 1</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2EDDA2C-7304-2FAD-34C0-8F65979AA950}"/>
              </a:ext>
            </a:extLst>
          </p:cNvPr>
          <p:cNvGraphicFramePr>
            <a:graphicFrameLocks noGrp="1"/>
          </p:cNvGraphicFramePr>
          <p:nvPr>
            <p:ph idx="1"/>
            <p:extLst>
              <p:ext uri="{D42A27DB-BD31-4B8C-83A1-F6EECF244321}">
                <p14:modId xmlns:p14="http://schemas.microsoft.com/office/powerpoint/2010/main" val="221530200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527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AF53-370A-435A-92C3-199B2D7022FC}"/>
              </a:ext>
            </a:extLst>
          </p:cNvPr>
          <p:cNvSpPr>
            <a:spLocks noGrp="1"/>
          </p:cNvSpPr>
          <p:nvPr>
            <p:ph type="title"/>
          </p:nvPr>
        </p:nvSpPr>
        <p:spPr>
          <a:xfrm>
            <a:off x="344623" y="320675"/>
            <a:ext cx="11407487" cy="1325563"/>
          </a:xfrm>
        </p:spPr>
        <p:txBody>
          <a:bodyPr>
            <a:normAutofit/>
          </a:bodyPr>
          <a:lstStyle/>
          <a:p>
            <a:r>
              <a:rPr lang="en-US" sz="5400" dirty="0"/>
              <a:t>Step 2	</a:t>
            </a:r>
          </a:p>
        </p:txBody>
      </p:sp>
      <p:sp>
        <p:nvSpPr>
          <p:cNvPr id="9" name="Rectangle 8">
            <a:extLst>
              <a:ext uri="{FF2B5EF4-FFF2-40B4-BE49-F238E27FC236}">
                <a16:creationId xmlns:a16="http://schemas.microsoft.com/office/drawing/2014/main" id="{6D19922F-AD68-4E94-85E8-0AA44A1B1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F591741-1B47-0D93-B50D-8E4FBA0F8DEB}"/>
              </a:ext>
            </a:extLst>
          </p:cNvPr>
          <p:cNvGraphicFramePr>
            <a:graphicFrameLocks noGrp="1"/>
          </p:cNvGraphicFramePr>
          <p:nvPr>
            <p:ph idx="1"/>
            <p:extLst>
              <p:ext uri="{D42A27DB-BD31-4B8C-83A1-F6EECF244321}">
                <p14:modId xmlns:p14="http://schemas.microsoft.com/office/powerpoint/2010/main" val="2548987174"/>
              </p:ext>
            </p:extLst>
          </p:nvPr>
        </p:nvGraphicFramePr>
        <p:xfrm>
          <a:off x="344624"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591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75144B-106A-428B-AE3B-72B41581B1FC}"/>
              </a:ext>
            </a:extLst>
          </p:cNvPr>
          <p:cNvSpPr>
            <a:spLocks noGrp="1"/>
          </p:cNvSpPr>
          <p:nvPr>
            <p:ph type="title"/>
          </p:nvPr>
        </p:nvSpPr>
        <p:spPr>
          <a:xfrm>
            <a:off x="838200" y="673770"/>
            <a:ext cx="3220329" cy="2027227"/>
          </a:xfrm>
        </p:spPr>
        <p:txBody>
          <a:bodyPr anchor="t">
            <a:normAutofit/>
          </a:bodyPr>
          <a:lstStyle/>
          <a:p>
            <a:r>
              <a:rPr lang="en-US" sz="5400">
                <a:solidFill>
                  <a:srgbClr val="FFFFFF"/>
                </a:solidFill>
              </a:rPr>
              <a:t>Step 3</a:t>
            </a:r>
          </a:p>
        </p:txBody>
      </p:sp>
      <p:graphicFrame>
        <p:nvGraphicFramePr>
          <p:cNvPr id="5" name="Content Placeholder 2">
            <a:extLst>
              <a:ext uri="{FF2B5EF4-FFF2-40B4-BE49-F238E27FC236}">
                <a16:creationId xmlns:a16="http://schemas.microsoft.com/office/drawing/2014/main" id="{ED407684-4436-7A17-64C0-9BBA2F034C72}"/>
              </a:ext>
            </a:extLst>
          </p:cNvPr>
          <p:cNvGraphicFramePr>
            <a:graphicFrameLocks noGrp="1"/>
          </p:cNvGraphicFramePr>
          <p:nvPr>
            <p:ph idx="1"/>
            <p:extLst>
              <p:ext uri="{D42A27DB-BD31-4B8C-83A1-F6EECF244321}">
                <p14:modId xmlns:p14="http://schemas.microsoft.com/office/powerpoint/2010/main" val="1928938387"/>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268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0C3CF42A-4C02-4676-8388-46B8F098A901}"/>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Status Change Memos, Explained</a:t>
            </a: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0234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E433-F1CF-4AE0-B7A3-FF1FDD710530}"/>
              </a:ext>
            </a:extLst>
          </p:cNvPr>
          <p:cNvSpPr>
            <a:spLocks noGrp="1"/>
          </p:cNvSpPr>
          <p:nvPr>
            <p:ph type="title"/>
          </p:nvPr>
        </p:nvSpPr>
        <p:spPr>
          <a:xfrm>
            <a:off x="1136428" y="627564"/>
            <a:ext cx="7474172" cy="1325563"/>
          </a:xfrm>
        </p:spPr>
        <p:txBody>
          <a:bodyPr>
            <a:normAutofit/>
          </a:bodyPr>
          <a:lstStyle/>
          <a:p>
            <a:r>
              <a:rPr lang="en-US" dirty="0"/>
              <a:t>Ready for Approval</a:t>
            </a:r>
          </a:p>
        </p:txBody>
      </p:sp>
      <p:sp>
        <p:nvSpPr>
          <p:cNvPr id="3" name="Content Placeholder 2">
            <a:extLst>
              <a:ext uri="{FF2B5EF4-FFF2-40B4-BE49-F238E27FC236}">
                <a16:creationId xmlns:a16="http://schemas.microsoft.com/office/drawing/2014/main" id="{FF75CC33-75EA-422E-A65B-2B7A4135D4AB}"/>
              </a:ext>
            </a:extLst>
          </p:cNvPr>
          <p:cNvSpPr>
            <a:spLocks noGrp="1"/>
          </p:cNvSpPr>
          <p:nvPr>
            <p:ph idx="1"/>
          </p:nvPr>
        </p:nvSpPr>
        <p:spPr>
          <a:xfrm>
            <a:off x="1136429" y="2278173"/>
            <a:ext cx="6467867" cy="3450613"/>
          </a:xfrm>
        </p:spPr>
        <p:txBody>
          <a:bodyPr anchor="ctr">
            <a:normAutofit/>
          </a:bodyPr>
          <a:lstStyle/>
          <a:p>
            <a:r>
              <a:rPr lang="en-US" sz="2400"/>
              <a:t>The agency has successfully placed their requisituions</a:t>
            </a:r>
          </a:p>
          <a:p>
            <a:r>
              <a:rPr lang="en-US" sz="2400"/>
              <a:t>Requisitions are ready to be rolled into Truckloads</a:t>
            </a:r>
          </a:p>
          <a:p>
            <a:r>
              <a:rPr lang="en-US" sz="2400"/>
              <a:t>Must meet State Agency deadlines</a:t>
            </a:r>
          </a:p>
          <a:p>
            <a:r>
              <a:rPr lang="en-US" sz="2400"/>
              <a:t>Requisition Status Report</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a:extLst>
              <a:ext uri="{FF2B5EF4-FFF2-40B4-BE49-F238E27FC236}">
                <a16:creationId xmlns:a16="http://schemas.microsoft.com/office/drawing/2014/main" id="{A4BF7747-E07A-3A80-52D0-4D892D3461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668737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3405</Words>
  <Application>Microsoft Office PowerPoint</Application>
  <PresentationFormat>Widescreen</PresentationFormat>
  <Paragraphs>286</Paragraphs>
  <Slides>44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Verdana</vt:lpstr>
      <vt:lpstr>Wingdings</vt:lpstr>
      <vt:lpstr>Office Theme</vt:lpstr>
      <vt:lpstr>USDA FOOD  From WBSCM to the Lunch Line</vt:lpstr>
      <vt:lpstr>USDA Foods Lifecycle</vt:lpstr>
      <vt:lpstr>USDA Foods, Explained:</vt:lpstr>
      <vt:lpstr>USDA Food </vt:lpstr>
      <vt:lpstr>Step 1</vt:lpstr>
      <vt:lpstr>Step 2 </vt:lpstr>
      <vt:lpstr>Step 3</vt:lpstr>
      <vt:lpstr>Status Change Memos, Explained</vt:lpstr>
      <vt:lpstr>Ready for Approval</vt:lpstr>
      <vt:lpstr>Approved by SDA</vt:lpstr>
      <vt:lpstr>Approved by Agency</vt:lpstr>
      <vt:lpstr>On Invitation </vt:lpstr>
      <vt:lpstr>Purchased</vt:lpstr>
      <vt:lpstr>Order Received</vt:lpstr>
      <vt:lpstr>Cancelled </vt:lpstr>
      <vt:lpstr>Order Received – Distributor </vt:lpstr>
      <vt:lpstr>Order Received – Processor </vt:lpstr>
      <vt:lpstr>PowerPoint Presentation</vt:lpstr>
      <vt:lpstr>DOD Fresh Produce Program </vt:lpstr>
      <vt:lpstr>DOD Produce Program - Contacts</vt:lpstr>
      <vt:lpstr>DOD Produce Program – Contacts Continued</vt:lpstr>
      <vt:lpstr>DOD Produce Program Beginning</vt:lpstr>
      <vt:lpstr>DOD Produce Program Basics </vt:lpstr>
      <vt:lpstr>Basics Continued</vt:lpstr>
      <vt:lpstr>DOD Contract Information</vt:lpstr>
      <vt:lpstr>FFAVORS  </vt:lpstr>
      <vt:lpstr>Ordering Process </vt:lpstr>
      <vt:lpstr>Ordering Process Continued </vt:lpstr>
      <vt:lpstr>Best Ordering Practices </vt:lpstr>
      <vt:lpstr>PowerPoint Presentation</vt:lpstr>
      <vt:lpstr>PowerPoint Presentation</vt:lpstr>
      <vt:lpstr>PowerPoint Presentation</vt:lpstr>
      <vt:lpstr>Receiving Product</vt:lpstr>
      <vt:lpstr>PowerPoint Presentation</vt:lpstr>
      <vt:lpstr>PowerPoint Presentation</vt:lpstr>
      <vt:lpstr>Authorized Returns</vt:lpstr>
      <vt:lpstr>Receipting:</vt:lpstr>
      <vt:lpstr>PowerPoint Presentation</vt:lpstr>
      <vt:lpstr>Utilizing Usage Reports</vt:lpstr>
      <vt:lpstr>FFAVORS Trouble Shooting</vt:lpstr>
      <vt:lpstr>PowerPoint Presentation</vt:lpstr>
      <vt:lpstr> https://youtu.be/FsV949uEJpo   Produce Safety Resources – Institute of Child Nutrition (theicn.org)  Produce safety resources and fact sheets  </vt:lpstr>
      <vt:lpstr>Nondiscrimination Statement</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USDA FOOD  From WBSCM to the Lunch Line</dc:title>
  <dc:creator>Jackman, Karen (VDACS)</dc:creator>
  <cp:lastModifiedBy>Karen Jackman</cp:lastModifiedBy>
  <cp:revision>3</cp:revision>
  <dcterms:created xsi:type="dcterms:W3CDTF">2023-02-24T16:32:14Z</dcterms:created>
  <dcterms:modified xsi:type="dcterms:W3CDTF">2023-03-02T19:06:12Z</dcterms:modified>
</cp:coreProperties>
</file>