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y="6858000" cx="12192000"/>
  <p:notesSz cx="6858000" cy="9144000"/>
  <p:embeddedFontLst>
    <p:embeddedFont>
      <p:font typeface="Roboto"/>
      <p:regular r:id="rId19"/>
      <p:bold r:id="rId20"/>
      <p:italic r:id="rId21"/>
      <p:boldItalic r:id="rId22"/>
    </p:embeddedFont>
    <p:embeddedFont>
      <p:font typeface="Raleway Black"/>
      <p:bold r:id="rId23"/>
      <p:boldItalic r:id="rId24"/>
    </p:embeddedFont>
    <p:embeddedFont>
      <p:font typeface="Bree Serif"/>
      <p:regular r:id="rId25"/>
    </p:embeddedFont>
    <p:embeddedFont>
      <p:font typeface="Sorts Mill Goudy"/>
      <p:regular r:id="rId26"/>
      <p: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bold.fntdata"/><Relationship Id="rId22" Type="http://schemas.openxmlformats.org/officeDocument/2006/relationships/font" Target="fonts/Roboto-boldItalic.fntdata"/><Relationship Id="rId21" Type="http://schemas.openxmlformats.org/officeDocument/2006/relationships/font" Target="fonts/Roboto-italic.fntdata"/><Relationship Id="rId24" Type="http://schemas.openxmlformats.org/officeDocument/2006/relationships/font" Target="fonts/RalewayBlack-boldItalic.fntdata"/><Relationship Id="rId23" Type="http://schemas.openxmlformats.org/officeDocument/2006/relationships/font" Target="fonts/RalewayBlack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SortsMillGoudy-regular.fntdata"/><Relationship Id="rId25" Type="http://schemas.openxmlformats.org/officeDocument/2006/relationships/font" Target="fonts/BreeSerif-regular.fntdata"/><Relationship Id="rId27" Type="http://schemas.openxmlformats.org/officeDocument/2006/relationships/font" Target="fonts/SortsMillGoudy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font" Target="fonts/Roboto-regular.fntdata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g2163865f50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SPS hori</a:t>
            </a:r>
            <a:endParaRPr/>
          </a:p>
        </p:txBody>
      </p:sp>
      <p:sp>
        <p:nvSpPr>
          <p:cNvPr id="9" name="Google Shape;9;g2163865f50d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e4473fc32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7" name="Google Shape;147;g2e4473fc32e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3fc468149d_0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3fc468149d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Used for information only slides with no photos/images.</a:t>
            </a:r>
            <a:endParaRPr/>
          </a:p>
        </p:txBody>
      </p:sp>
      <p:sp>
        <p:nvSpPr>
          <p:cNvPr id="173" name="Google Shape;173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3fc468149d_0_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3fc468149d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Optional image</a:t>
            </a:r>
            <a:endParaRPr/>
          </a:p>
        </p:txBody>
      </p:sp>
      <p:sp>
        <p:nvSpPr>
          <p:cNvPr id="197" name="Google Shape;19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" name="Google Shape;28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2e4473fc32e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5" name="Google Shape;45;g2e4473fc32e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1" name="Google Shape;6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f195334771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6" name="Google Shape;76;g1f195334771_0_16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f195334771_0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7" name="Google Shape;87;g1f195334771_0_2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084154a609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4" name="Google Shape;104;g2084154a609_0_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9" name="Google Shape;119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0" name="Google Shape;130;p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18.png"/><Relationship Id="rId9" Type="http://schemas.openxmlformats.org/officeDocument/2006/relationships/image" Target="../media/image30.png"/><Relationship Id="rId5" Type="http://schemas.openxmlformats.org/officeDocument/2006/relationships/image" Target="../media/image26.png"/><Relationship Id="rId6" Type="http://schemas.openxmlformats.org/officeDocument/2006/relationships/image" Target="../media/image33.png"/><Relationship Id="rId7" Type="http://schemas.openxmlformats.org/officeDocument/2006/relationships/image" Target="../media/image27.png"/><Relationship Id="rId8" Type="http://schemas.openxmlformats.org/officeDocument/2006/relationships/image" Target="../media/image3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7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3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3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Relationship Id="rId4" Type="http://schemas.openxmlformats.org/officeDocument/2006/relationships/image" Target="../media/image4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20.png"/><Relationship Id="rId7" Type="http://schemas.openxmlformats.org/officeDocument/2006/relationships/image" Target="../media/image11.png"/><Relationship Id="rId8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2.png"/><Relationship Id="rId5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38.png"/><Relationship Id="rId5" Type="http://schemas.openxmlformats.org/officeDocument/2006/relationships/image" Target="../media/image19.png"/><Relationship Id="rId6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25.png"/><Relationship Id="rId9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39.png"/><Relationship Id="rId7" Type="http://schemas.openxmlformats.org/officeDocument/2006/relationships/image" Target="../media/image29.png"/><Relationship Id="rId8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/>
          <p:nvPr/>
        </p:nvSpPr>
        <p:spPr>
          <a:xfrm>
            <a:off x="4936150" y="6176736"/>
            <a:ext cx="2319701" cy="681264"/>
          </a:xfrm>
          <a:custGeom>
            <a:rect b="b" l="l" r="r" t="t"/>
            <a:pathLst>
              <a:path extrusionOk="0" h="681264" w="2319701">
                <a:moveTo>
                  <a:pt x="1159850" y="0"/>
                </a:moveTo>
                <a:cubicBezTo>
                  <a:pt x="1618539" y="0"/>
                  <a:pt x="2022948" y="232401"/>
                  <a:pt x="2261751" y="585876"/>
                </a:cubicBezTo>
                <a:lnTo>
                  <a:pt x="2319701" y="681264"/>
                </a:lnTo>
                <a:lnTo>
                  <a:pt x="0" y="681264"/>
                </a:lnTo>
                <a:lnTo>
                  <a:pt x="57949" y="585876"/>
                </a:lnTo>
                <a:cubicBezTo>
                  <a:pt x="296753" y="232401"/>
                  <a:pt x="701162" y="0"/>
                  <a:pt x="115985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12;p3"/>
          <p:cNvSpPr/>
          <p:nvPr/>
        </p:nvSpPr>
        <p:spPr>
          <a:xfrm>
            <a:off x="2713813" y="5197088"/>
            <a:ext cx="6764400" cy="1163400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" name="Google Shape;13;p3"/>
          <p:cNvPicPr preferRelativeResize="0"/>
          <p:nvPr/>
        </p:nvPicPr>
        <p:blipFill rotWithShape="1">
          <a:blip r:embed="rId3">
            <a:alphaModFix/>
          </a:blip>
          <a:srcRect b="51925" l="11046" r="11053" t="0"/>
          <a:stretch/>
        </p:blipFill>
        <p:spPr>
          <a:xfrm>
            <a:off x="1347232" y="0"/>
            <a:ext cx="9497536" cy="3296968"/>
          </a:xfrm>
          <a:custGeom>
            <a:rect b="b" l="l" r="r" t="t"/>
            <a:pathLst>
              <a:path extrusionOk="0" h="3296968" w="9497536">
                <a:moveTo>
                  <a:pt x="0" y="0"/>
                </a:moveTo>
                <a:lnTo>
                  <a:pt x="9497536" y="0"/>
                </a:lnTo>
                <a:lnTo>
                  <a:pt x="9417855" y="202090"/>
                </a:lnTo>
                <a:cubicBezTo>
                  <a:pt x="8648597" y="2020820"/>
                  <a:pt x="6847713" y="3296968"/>
                  <a:pt x="4748768" y="3296968"/>
                </a:cubicBezTo>
                <a:cubicBezTo>
                  <a:pt x="2649823" y="3296968"/>
                  <a:pt x="848940" y="2020820"/>
                  <a:pt x="79682" y="20209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4" name="Google Shape;14;p3"/>
          <p:cNvSpPr/>
          <p:nvPr/>
        </p:nvSpPr>
        <p:spPr>
          <a:xfrm>
            <a:off x="1347231" y="-4330"/>
            <a:ext cx="9497536" cy="3296968"/>
          </a:xfrm>
          <a:custGeom>
            <a:rect b="b" l="l" r="r" t="t"/>
            <a:pathLst>
              <a:path extrusionOk="0" h="3296968" w="9497536">
                <a:moveTo>
                  <a:pt x="0" y="0"/>
                </a:moveTo>
                <a:lnTo>
                  <a:pt x="9497536" y="0"/>
                </a:lnTo>
                <a:lnTo>
                  <a:pt x="9417855" y="202090"/>
                </a:lnTo>
                <a:cubicBezTo>
                  <a:pt x="8648597" y="2020820"/>
                  <a:pt x="6847713" y="3296968"/>
                  <a:pt x="4748768" y="3296968"/>
                </a:cubicBezTo>
                <a:cubicBezTo>
                  <a:pt x="2649823" y="3296968"/>
                  <a:pt x="848940" y="2020820"/>
                  <a:pt x="79682" y="202090"/>
                </a:cubicBezTo>
                <a:close/>
              </a:path>
            </a:pathLst>
          </a:custGeom>
          <a:solidFill>
            <a:srgbClr val="FFCD00">
              <a:alpha val="8627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" name="Google Shape;15;p3"/>
          <p:cNvSpPr txBox="1"/>
          <p:nvPr/>
        </p:nvSpPr>
        <p:spPr>
          <a:xfrm>
            <a:off x="1271400" y="3670599"/>
            <a:ext cx="9649200" cy="2271900"/>
          </a:xfrm>
          <a:prstGeom prst="rect">
            <a:avLst/>
          </a:prstGeom>
          <a:noFill/>
          <a:ln>
            <a:noFill/>
          </a:ln>
          <a:effectLst>
            <a:outerShdw blurRad="185738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-US" sz="408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Tell your story</a:t>
            </a:r>
            <a:endParaRPr sz="408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-US" sz="408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Take and Share School Meal Photos</a:t>
            </a:r>
            <a:endParaRPr sz="408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t/>
            </a:r>
            <a:endParaRPr b="1" sz="6000">
              <a:solidFill>
                <a:schemeClr val="dk1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</p:txBody>
      </p:sp>
      <p:pic>
        <p:nvPicPr>
          <p:cNvPr id="16" name="Google Shape;16;p3"/>
          <p:cNvPicPr preferRelativeResize="0"/>
          <p:nvPr/>
        </p:nvPicPr>
        <p:blipFill rotWithShape="1">
          <a:blip r:embed="rId4">
            <a:alphaModFix amt="52000"/>
          </a:blip>
          <a:srcRect b="34219" l="0" r="0" t="0"/>
          <a:stretch/>
        </p:blipFill>
        <p:spPr>
          <a:xfrm>
            <a:off x="128013" y="5842116"/>
            <a:ext cx="1071863" cy="70508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sp>
        <p:nvSpPr>
          <p:cNvPr id="17" name="Google Shape;17;p3"/>
          <p:cNvSpPr txBox="1"/>
          <p:nvPr/>
        </p:nvSpPr>
        <p:spPr>
          <a:xfrm>
            <a:off x="9477950" y="6176725"/>
            <a:ext cx="2143500" cy="338700"/>
          </a:xfrm>
          <a:prstGeom prst="rect">
            <a:avLst/>
          </a:prstGeom>
          <a:noFill/>
          <a:ln>
            <a:noFill/>
          </a:ln>
          <a:effectLst>
            <a:outerShdw blurRad="17145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Suffolk Public Schools</a:t>
            </a:r>
            <a:endParaRPr b="1" i="0" sz="1600" u="none" cap="none" strike="noStrike">
              <a:solidFill>
                <a:schemeClr val="dk1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</p:txBody>
      </p:sp>
      <p:sp>
        <p:nvSpPr>
          <p:cNvPr id="18" name="Google Shape;18;p3"/>
          <p:cNvSpPr txBox="1"/>
          <p:nvPr/>
        </p:nvSpPr>
        <p:spPr>
          <a:xfrm rot="-5400000">
            <a:off x="-501100" y="4538625"/>
            <a:ext cx="2330100" cy="276900"/>
          </a:xfrm>
          <a:prstGeom prst="rect">
            <a:avLst/>
          </a:prstGeom>
          <a:noFill/>
          <a:ln>
            <a:noFill/>
          </a:ln>
          <a:effectLst>
            <a:outerShdw blurRad="17145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D2D2D2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#SPSCreatesAchievers</a:t>
            </a:r>
            <a:endParaRPr b="1" i="0" sz="1200" u="none" cap="none" strike="noStrike">
              <a:solidFill>
                <a:srgbClr val="D2D2D2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</p:txBody>
      </p:sp>
      <p:sp>
        <p:nvSpPr>
          <p:cNvPr id="19" name="Google Shape;19;p3"/>
          <p:cNvSpPr txBox="1"/>
          <p:nvPr/>
        </p:nvSpPr>
        <p:spPr>
          <a:xfrm>
            <a:off x="2748825" y="5302375"/>
            <a:ext cx="6764400" cy="2421300"/>
          </a:xfrm>
          <a:prstGeom prst="rect">
            <a:avLst/>
          </a:prstGeom>
          <a:noFill/>
          <a:ln>
            <a:noFill/>
          </a:ln>
          <a:effectLst>
            <a:outerShdw blurRad="17145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lang="en-US" sz="2200">
                <a:latin typeface="Times New Roman"/>
                <a:ea typeface="Times New Roman"/>
                <a:cs typeface="Times New Roman"/>
                <a:sym typeface="Times New Roman"/>
              </a:rPr>
              <a:t>Angela Howell</a:t>
            </a:r>
            <a:endParaRPr b="1"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lang="en-US" sz="2200">
                <a:latin typeface="Times New Roman"/>
                <a:ea typeface="Times New Roman"/>
                <a:cs typeface="Times New Roman"/>
                <a:sym typeface="Times New Roman"/>
              </a:rPr>
              <a:t>Friday, March 14, 2025</a:t>
            </a:r>
            <a:endParaRPr b="1"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lang="en-US" sz="2200">
                <a:latin typeface="Times New Roman"/>
                <a:ea typeface="Times New Roman"/>
                <a:cs typeface="Times New Roman"/>
                <a:sym typeface="Times New Roman"/>
              </a:rPr>
              <a:t>12:45-1:30pm</a:t>
            </a:r>
            <a:endParaRPr b="1"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sz="3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" name="Google Shape;20;p3"/>
          <p:cNvSpPr/>
          <p:nvPr/>
        </p:nvSpPr>
        <p:spPr>
          <a:xfrm rot="5400000">
            <a:off x="11508307" y="706680"/>
            <a:ext cx="113100" cy="113100"/>
          </a:xfrm>
          <a:prstGeom prst="rect">
            <a:avLst/>
          </a:prstGeom>
          <a:solidFill>
            <a:srgbClr val="F9CE5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11508346" y="982248"/>
            <a:ext cx="113100" cy="113100"/>
          </a:xfrm>
          <a:prstGeom prst="triangle">
            <a:avLst>
              <a:gd fmla="val 50000" name="adj"/>
            </a:avLst>
          </a:prstGeom>
          <a:solidFill>
            <a:srgbClr val="0033A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" name="Google Shape;22;p3"/>
          <p:cNvSpPr/>
          <p:nvPr/>
        </p:nvSpPr>
        <p:spPr>
          <a:xfrm rot="5400000">
            <a:off x="11508307" y="1257817"/>
            <a:ext cx="113100" cy="1131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" name="Google Shape;23;p3"/>
          <p:cNvSpPr/>
          <p:nvPr/>
        </p:nvSpPr>
        <p:spPr>
          <a:xfrm rot="5400000">
            <a:off x="11509139" y="1533386"/>
            <a:ext cx="112268" cy="112268"/>
          </a:xfrm>
          <a:custGeom>
            <a:rect b="b" l="l" r="r" t="t"/>
            <a:pathLst>
              <a:path extrusionOk="0" h="2641601" w="2641602">
                <a:moveTo>
                  <a:pt x="0" y="1320800"/>
                </a:moveTo>
                <a:cubicBezTo>
                  <a:pt x="0" y="1198555"/>
                  <a:pt x="99099" y="1099456"/>
                  <a:pt x="221344" y="1099456"/>
                </a:cubicBezTo>
                <a:lnTo>
                  <a:pt x="1099457" y="1099456"/>
                </a:lnTo>
                <a:lnTo>
                  <a:pt x="1099457" y="221344"/>
                </a:lnTo>
                <a:cubicBezTo>
                  <a:pt x="1099457" y="99099"/>
                  <a:pt x="1198556" y="0"/>
                  <a:pt x="1320801" y="0"/>
                </a:cubicBezTo>
                <a:cubicBezTo>
                  <a:pt x="1443046" y="0"/>
                  <a:pt x="1542145" y="99099"/>
                  <a:pt x="1542145" y="221344"/>
                </a:cubicBezTo>
                <a:lnTo>
                  <a:pt x="1542145" y="1099456"/>
                </a:lnTo>
                <a:lnTo>
                  <a:pt x="2420258" y="1099457"/>
                </a:lnTo>
                <a:cubicBezTo>
                  <a:pt x="2542503" y="1099457"/>
                  <a:pt x="2641602" y="1198556"/>
                  <a:pt x="2641602" y="1320801"/>
                </a:cubicBezTo>
                <a:lnTo>
                  <a:pt x="2641601" y="1320800"/>
                </a:lnTo>
                <a:cubicBezTo>
                  <a:pt x="2641601" y="1443045"/>
                  <a:pt x="2542502" y="1542144"/>
                  <a:pt x="2420257" y="1542144"/>
                </a:cubicBezTo>
                <a:lnTo>
                  <a:pt x="1542145" y="1542144"/>
                </a:lnTo>
                <a:lnTo>
                  <a:pt x="1542144" y="2420257"/>
                </a:lnTo>
                <a:cubicBezTo>
                  <a:pt x="1542144" y="2542502"/>
                  <a:pt x="1443045" y="2641601"/>
                  <a:pt x="1320800" y="2641601"/>
                </a:cubicBezTo>
                <a:lnTo>
                  <a:pt x="1320801" y="2641600"/>
                </a:lnTo>
                <a:cubicBezTo>
                  <a:pt x="1198556" y="2641600"/>
                  <a:pt x="1099457" y="2542501"/>
                  <a:pt x="1099457" y="2420256"/>
                </a:cubicBezTo>
                <a:lnTo>
                  <a:pt x="1099457" y="1542144"/>
                </a:lnTo>
                <a:lnTo>
                  <a:pt x="221344" y="1542144"/>
                </a:lnTo>
                <a:cubicBezTo>
                  <a:pt x="99099" y="1542144"/>
                  <a:pt x="0" y="1443045"/>
                  <a:pt x="0" y="1320800"/>
                </a:cubicBezTo>
                <a:close/>
              </a:path>
            </a:pathLst>
          </a:custGeom>
          <a:solidFill>
            <a:srgbClr val="0033A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" name="Google Shape;24;p3"/>
          <p:cNvSpPr/>
          <p:nvPr/>
        </p:nvSpPr>
        <p:spPr>
          <a:xfrm rot="5400000">
            <a:off x="-228600" y="666750"/>
            <a:ext cx="495300" cy="495300"/>
          </a:xfrm>
          <a:prstGeom prst="blockArc">
            <a:avLst>
              <a:gd fmla="val 10800000" name="adj1"/>
              <a:gd fmla="val 0" name="adj2"/>
              <a:gd fmla="val 25000" name="adj3"/>
            </a:avLst>
          </a:prstGeom>
          <a:solidFill>
            <a:srgbClr val="FFCD00">
              <a:alpha val="8627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" name="Google Shape;25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40070" y="0"/>
            <a:ext cx="6220555" cy="3512025"/>
          </a:xfrm>
          <a:prstGeom prst="rect">
            <a:avLst/>
          </a:prstGeom>
          <a:solidFill>
            <a:srgbClr val="FFCD00">
              <a:alpha val="86270"/>
            </a:srgbClr>
          </a:solidFill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2"/>
          <p:cNvSpPr/>
          <p:nvPr/>
        </p:nvSpPr>
        <p:spPr>
          <a:xfrm>
            <a:off x="9143509" y="1829440"/>
            <a:ext cx="192600" cy="192600"/>
          </a:xfrm>
          <a:prstGeom prst="ellipse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0" name="Google Shape;150;p12"/>
          <p:cNvSpPr/>
          <p:nvPr/>
        </p:nvSpPr>
        <p:spPr>
          <a:xfrm>
            <a:off x="9143509" y="4909653"/>
            <a:ext cx="192600" cy="192600"/>
          </a:xfrm>
          <a:prstGeom prst="ellipse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1" name="Google Shape;151;p12"/>
          <p:cNvSpPr/>
          <p:nvPr/>
        </p:nvSpPr>
        <p:spPr>
          <a:xfrm rot="5400000">
            <a:off x="-228600" y="666750"/>
            <a:ext cx="495300" cy="495300"/>
          </a:xfrm>
          <a:prstGeom prst="blockArc">
            <a:avLst>
              <a:gd fmla="val 10800000" name="adj1"/>
              <a:gd fmla="val 0" name="adj2"/>
              <a:gd fmla="val 25000" name="adj3"/>
            </a:avLst>
          </a:prstGeom>
          <a:solidFill>
            <a:srgbClr val="FFCD00">
              <a:alpha val="8627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2" name="Google Shape;152;p12"/>
          <p:cNvSpPr txBox="1"/>
          <p:nvPr/>
        </p:nvSpPr>
        <p:spPr>
          <a:xfrm>
            <a:off x="974850" y="484950"/>
            <a:ext cx="10242300" cy="677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How-to: Look at it from all sides</a:t>
            </a:r>
            <a:endParaRPr b="1" i="0" sz="3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3" name="Google Shape;153;p12"/>
          <p:cNvPicPr preferRelativeResize="0"/>
          <p:nvPr/>
        </p:nvPicPr>
        <p:blipFill rotWithShape="1">
          <a:blip r:embed="rId3">
            <a:alphaModFix amt="52000"/>
          </a:blip>
          <a:srcRect b="34219" l="0" r="0" t="0"/>
          <a:stretch/>
        </p:blipFill>
        <p:spPr>
          <a:xfrm>
            <a:off x="128013" y="5842116"/>
            <a:ext cx="1071863" cy="70508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sp>
        <p:nvSpPr>
          <p:cNvPr id="154" name="Google Shape;154;p12"/>
          <p:cNvSpPr txBox="1"/>
          <p:nvPr/>
        </p:nvSpPr>
        <p:spPr>
          <a:xfrm>
            <a:off x="1477450" y="2659075"/>
            <a:ext cx="4283100" cy="554100"/>
          </a:xfrm>
          <a:prstGeom prst="rect">
            <a:avLst/>
          </a:prstGeom>
          <a:noFill/>
          <a:ln>
            <a:noFill/>
          </a:ln>
          <a:effectLst>
            <a:outerShdw blurRad="17145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5" name="Google Shape;155;p12"/>
          <p:cNvSpPr txBox="1"/>
          <p:nvPr/>
        </p:nvSpPr>
        <p:spPr>
          <a:xfrm rot="-5400000">
            <a:off x="-501100" y="4538625"/>
            <a:ext cx="2330100" cy="276900"/>
          </a:xfrm>
          <a:prstGeom prst="rect">
            <a:avLst/>
          </a:prstGeom>
          <a:noFill/>
          <a:ln>
            <a:noFill/>
          </a:ln>
          <a:effectLst>
            <a:outerShdw blurRad="17145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D2D2D2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#SPSCreatesAchievers</a:t>
            </a:r>
            <a:endParaRPr b="1" i="0" sz="1200" u="none" cap="none" strike="noStrike">
              <a:solidFill>
                <a:srgbClr val="D2D2D2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</p:txBody>
      </p:sp>
      <p:pic>
        <p:nvPicPr>
          <p:cNvPr id="156" name="Google Shape;156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4851" y="1162050"/>
            <a:ext cx="1962150" cy="196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52276" y="3365575"/>
            <a:ext cx="4453366" cy="334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61300" y="1162050"/>
            <a:ext cx="2687401" cy="201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025870" y="1095150"/>
            <a:ext cx="2485407" cy="2351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488509" y="3818763"/>
            <a:ext cx="2165126" cy="2886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05029" y="3586831"/>
            <a:ext cx="2339075" cy="3118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3"/>
          <p:cNvSpPr txBox="1"/>
          <p:nvPr/>
        </p:nvSpPr>
        <p:spPr>
          <a:xfrm>
            <a:off x="974850" y="484950"/>
            <a:ext cx="10242300" cy="1847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How-to: Backgrounds/Lighting</a:t>
            </a:r>
            <a:endParaRPr sz="3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to Take: EVERYTHING!!Meal Prep, Students in action, Local Events</a:t>
            </a:r>
            <a:endParaRPr sz="3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7" name="Google Shape;16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6950" y="2484450"/>
            <a:ext cx="5628201" cy="4221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32476" y="2245225"/>
            <a:ext cx="1962150" cy="196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47550" y="4359775"/>
            <a:ext cx="2498225" cy="24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2484450"/>
            <a:ext cx="1962152" cy="2616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4"/>
          <p:cNvSpPr/>
          <p:nvPr/>
        </p:nvSpPr>
        <p:spPr>
          <a:xfrm rot="5400000">
            <a:off x="11508307" y="706680"/>
            <a:ext cx="113100" cy="113100"/>
          </a:xfrm>
          <a:prstGeom prst="rect">
            <a:avLst/>
          </a:prstGeom>
          <a:solidFill>
            <a:srgbClr val="F9CE5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6" name="Google Shape;176;p14"/>
          <p:cNvSpPr/>
          <p:nvPr/>
        </p:nvSpPr>
        <p:spPr>
          <a:xfrm>
            <a:off x="11508346" y="982248"/>
            <a:ext cx="113100" cy="113100"/>
          </a:xfrm>
          <a:prstGeom prst="triangle">
            <a:avLst>
              <a:gd fmla="val 50000" name="adj"/>
            </a:avLst>
          </a:prstGeom>
          <a:solidFill>
            <a:srgbClr val="0033A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7" name="Google Shape;177;p14"/>
          <p:cNvSpPr/>
          <p:nvPr/>
        </p:nvSpPr>
        <p:spPr>
          <a:xfrm rot="5400000">
            <a:off x="11508307" y="1257817"/>
            <a:ext cx="113100" cy="1131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8" name="Google Shape;178;p14"/>
          <p:cNvSpPr/>
          <p:nvPr/>
        </p:nvSpPr>
        <p:spPr>
          <a:xfrm rot="5400000">
            <a:off x="11509139" y="1533386"/>
            <a:ext cx="112268" cy="112268"/>
          </a:xfrm>
          <a:custGeom>
            <a:rect b="b" l="l" r="r" t="t"/>
            <a:pathLst>
              <a:path extrusionOk="0" h="2641601" w="2641602">
                <a:moveTo>
                  <a:pt x="0" y="1320800"/>
                </a:moveTo>
                <a:cubicBezTo>
                  <a:pt x="0" y="1198555"/>
                  <a:pt x="99099" y="1099456"/>
                  <a:pt x="221344" y="1099456"/>
                </a:cubicBezTo>
                <a:lnTo>
                  <a:pt x="1099457" y="1099456"/>
                </a:lnTo>
                <a:lnTo>
                  <a:pt x="1099457" y="221344"/>
                </a:lnTo>
                <a:cubicBezTo>
                  <a:pt x="1099457" y="99099"/>
                  <a:pt x="1198556" y="0"/>
                  <a:pt x="1320801" y="0"/>
                </a:cubicBezTo>
                <a:cubicBezTo>
                  <a:pt x="1443046" y="0"/>
                  <a:pt x="1542145" y="99099"/>
                  <a:pt x="1542145" y="221344"/>
                </a:cubicBezTo>
                <a:lnTo>
                  <a:pt x="1542145" y="1099456"/>
                </a:lnTo>
                <a:lnTo>
                  <a:pt x="2420258" y="1099457"/>
                </a:lnTo>
                <a:cubicBezTo>
                  <a:pt x="2542503" y="1099457"/>
                  <a:pt x="2641602" y="1198556"/>
                  <a:pt x="2641602" y="1320801"/>
                </a:cubicBezTo>
                <a:lnTo>
                  <a:pt x="2641601" y="1320800"/>
                </a:lnTo>
                <a:cubicBezTo>
                  <a:pt x="2641601" y="1443045"/>
                  <a:pt x="2542502" y="1542144"/>
                  <a:pt x="2420257" y="1542144"/>
                </a:cubicBezTo>
                <a:lnTo>
                  <a:pt x="1542145" y="1542144"/>
                </a:lnTo>
                <a:lnTo>
                  <a:pt x="1542144" y="2420257"/>
                </a:lnTo>
                <a:cubicBezTo>
                  <a:pt x="1542144" y="2542502"/>
                  <a:pt x="1443045" y="2641601"/>
                  <a:pt x="1320800" y="2641601"/>
                </a:cubicBezTo>
                <a:lnTo>
                  <a:pt x="1320801" y="2641600"/>
                </a:lnTo>
                <a:cubicBezTo>
                  <a:pt x="1198556" y="2641600"/>
                  <a:pt x="1099457" y="2542501"/>
                  <a:pt x="1099457" y="2420256"/>
                </a:cubicBezTo>
                <a:lnTo>
                  <a:pt x="1099457" y="1542144"/>
                </a:lnTo>
                <a:lnTo>
                  <a:pt x="221344" y="1542144"/>
                </a:lnTo>
                <a:cubicBezTo>
                  <a:pt x="99099" y="1542144"/>
                  <a:pt x="0" y="1443045"/>
                  <a:pt x="0" y="1320800"/>
                </a:cubicBezTo>
                <a:close/>
              </a:path>
            </a:pathLst>
          </a:custGeom>
          <a:solidFill>
            <a:srgbClr val="0033A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9" name="Google Shape;179;p14"/>
          <p:cNvPicPr preferRelativeResize="0"/>
          <p:nvPr/>
        </p:nvPicPr>
        <p:blipFill rotWithShape="1">
          <a:blip r:embed="rId3">
            <a:alphaModFix amt="52000"/>
          </a:blip>
          <a:srcRect b="34219" l="0" r="0" t="0"/>
          <a:stretch/>
        </p:blipFill>
        <p:spPr>
          <a:xfrm>
            <a:off x="128013" y="5842116"/>
            <a:ext cx="1071863" cy="70508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180" name="Google Shape;180;p14"/>
          <p:cNvSpPr/>
          <p:nvPr/>
        </p:nvSpPr>
        <p:spPr>
          <a:xfrm rot="5400000">
            <a:off x="-228600" y="666750"/>
            <a:ext cx="495300" cy="495300"/>
          </a:xfrm>
          <a:prstGeom prst="blockArc">
            <a:avLst>
              <a:gd fmla="val 10800000" name="adj1"/>
              <a:gd fmla="val 0" name="adj2"/>
              <a:gd fmla="val 25000" name="adj3"/>
            </a:avLst>
          </a:prstGeom>
          <a:solidFill>
            <a:srgbClr val="FFCD00">
              <a:alpha val="8627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1" name="Google Shape;181;p14"/>
          <p:cNvSpPr/>
          <p:nvPr/>
        </p:nvSpPr>
        <p:spPr>
          <a:xfrm>
            <a:off x="4896875" y="1003407"/>
            <a:ext cx="1801200" cy="70800"/>
          </a:xfrm>
          <a:prstGeom prst="rect">
            <a:avLst/>
          </a:prstGeom>
          <a:solidFill>
            <a:srgbClr val="FFCD00">
              <a:alpha val="8627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2" name="Google Shape;182;p14"/>
          <p:cNvSpPr txBox="1"/>
          <p:nvPr/>
        </p:nvSpPr>
        <p:spPr>
          <a:xfrm>
            <a:off x="747600" y="326800"/>
            <a:ext cx="10476600" cy="677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to: Setting it up on the front end</a:t>
            </a:r>
            <a:endParaRPr b="1" i="0" sz="41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3" name="Google Shape;183;p14"/>
          <p:cNvSpPr txBox="1"/>
          <p:nvPr/>
        </p:nvSpPr>
        <p:spPr>
          <a:xfrm>
            <a:off x="9477950" y="6176725"/>
            <a:ext cx="2143500" cy="338700"/>
          </a:xfrm>
          <a:prstGeom prst="rect">
            <a:avLst/>
          </a:prstGeom>
          <a:noFill/>
          <a:ln>
            <a:noFill/>
          </a:ln>
          <a:effectLst>
            <a:outerShdw blurRad="1714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Suffolk Public Schools</a:t>
            </a:r>
            <a:endParaRPr b="1" i="0" sz="1600" u="none" cap="none" strike="noStrike">
              <a:solidFill>
                <a:schemeClr val="dk1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</p:txBody>
      </p:sp>
      <p:sp>
        <p:nvSpPr>
          <p:cNvPr id="184" name="Google Shape;184;p14"/>
          <p:cNvSpPr txBox="1"/>
          <p:nvPr/>
        </p:nvSpPr>
        <p:spPr>
          <a:xfrm rot="-5400000">
            <a:off x="-501100" y="4538625"/>
            <a:ext cx="2330100" cy="276900"/>
          </a:xfrm>
          <a:prstGeom prst="rect">
            <a:avLst/>
          </a:prstGeom>
          <a:noFill/>
          <a:ln>
            <a:noFill/>
          </a:ln>
          <a:effectLst>
            <a:outerShdw blurRad="1714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D2D2D2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#SPSCreatesAchievers</a:t>
            </a:r>
            <a:endParaRPr b="1" i="0" sz="1200" u="none" cap="none" strike="noStrike">
              <a:solidFill>
                <a:srgbClr val="D2D2D2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</p:txBody>
      </p:sp>
      <p:sp>
        <p:nvSpPr>
          <p:cNvPr id="185" name="Google Shape;185;p14"/>
          <p:cNvSpPr txBox="1"/>
          <p:nvPr/>
        </p:nvSpPr>
        <p:spPr>
          <a:xfrm>
            <a:off x="747600" y="1095350"/>
            <a:ext cx="5492400" cy="37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-US" sz="2300">
                <a:solidFill>
                  <a:schemeClr val="dk1"/>
                </a:solidFill>
              </a:rPr>
              <a:t>Know your phone and familiarize yourself with the settings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-US" sz="2300">
                <a:solidFill>
                  <a:schemeClr val="dk1"/>
                </a:solidFill>
              </a:rPr>
              <a:t>Frame shot and focus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-US" sz="2300">
                <a:solidFill>
                  <a:schemeClr val="dk1"/>
                </a:solidFill>
              </a:rPr>
              <a:t>Quick iphone tutorials:</a:t>
            </a:r>
            <a:endParaRPr sz="2300">
              <a:solidFill>
                <a:schemeClr val="dk1"/>
              </a:solidFill>
            </a:endParaRPr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○"/>
            </a:pPr>
            <a:r>
              <a:rPr lang="en-US" sz="2300">
                <a:solidFill>
                  <a:schemeClr val="dk1"/>
                </a:solidFill>
              </a:rPr>
              <a:t>Exposure</a:t>
            </a:r>
            <a:endParaRPr sz="2300">
              <a:solidFill>
                <a:schemeClr val="dk1"/>
              </a:solidFill>
            </a:endParaRPr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○"/>
            </a:pPr>
            <a:r>
              <a:rPr lang="en-US" sz="2300">
                <a:solidFill>
                  <a:schemeClr val="dk1"/>
                </a:solidFill>
              </a:rPr>
              <a:t>Zoom:.5 ultra wide/1x/2</a:t>
            </a:r>
            <a:endParaRPr sz="2300">
              <a:solidFill>
                <a:schemeClr val="dk1"/>
              </a:solidFill>
            </a:endParaRPr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○"/>
            </a:pPr>
            <a:r>
              <a:rPr lang="en-US" sz="2300">
                <a:solidFill>
                  <a:schemeClr val="dk1"/>
                </a:solidFill>
              </a:rPr>
              <a:t>Rotating Dial</a:t>
            </a:r>
            <a:endParaRPr sz="2300">
              <a:solidFill>
                <a:schemeClr val="dk1"/>
              </a:solidFill>
            </a:endParaRPr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○"/>
            </a:pPr>
            <a:r>
              <a:rPr lang="en-US" sz="2300">
                <a:solidFill>
                  <a:schemeClr val="dk1"/>
                </a:solidFill>
              </a:rPr>
              <a:t>Portrait Mode!!!</a:t>
            </a:r>
            <a:endParaRPr sz="2300">
              <a:solidFill>
                <a:schemeClr val="dk1"/>
              </a:solidFill>
            </a:endParaRPr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○"/>
            </a:pPr>
            <a:r>
              <a:rPr lang="en-US" sz="2300">
                <a:solidFill>
                  <a:schemeClr val="dk1"/>
                </a:solidFill>
              </a:rPr>
              <a:t>Live Photos</a:t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186" name="Google Shape;18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4250" y="1645654"/>
            <a:ext cx="5647200" cy="317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5"/>
          <p:cNvSpPr txBox="1"/>
          <p:nvPr/>
        </p:nvSpPr>
        <p:spPr>
          <a:xfrm>
            <a:off x="747600" y="326800"/>
            <a:ext cx="10476600" cy="677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to: Design tools</a:t>
            </a:r>
            <a:endParaRPr b="1" i="0" sz="41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2" name="Google Shape;192;p15"/>
          <p:cNvSpPr txBox="1"/>
          <p:nvPr/>
        </p:nvSpPr>
        <p:spPr>
          <a:xfrm>
            <a:off x="189400" y="937000"/>
            <a:ext cx="8811600" cy="33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US" sz="1900">
                <a:solidFill>
                  <a:schemeClr val="dk1"/>
                </a:solidFill>
              </a:rPr>
              <a:t>Templates based on design type, style, format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US" sz="1900">
                <a:solidFill>
                  <a:schemeClr val="dk1"/>
                </a:solidFill>
              </a:rPr>
              <a:t>Features-Photos, icons, apps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US" sz="1900">
                <a:solidFill>
                  <a:schemeClr val="dk1"/>
                </a:solidFill>
              </a:rPr>
              <a:t>Learning tools and tutorials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US" sz="1900">
                <a:solidFill>
                  <a:schemeClr val="dk1"/>
                </a:solidFill>
              </a:rPr>
              <a:t>Free!!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</a:rPr>
              <a:t>https://gamma.app/create/generate</a:t>
            </a:r>
            <a:endParaRPr sz="1900">
              <a:solidFill>
                <a:schemeClr val="dk1"/>
              </a:solidFill>
            </a:endParaRPr>
          </a:p>
        </p:txBody>
      </p:sp>
      <p:pic>
        <p:nvPicPr>
          <p:cNvPr id="193" name="Google Shape;19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02200" y="608075"/>
            <a:ext cx="19431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3325" y="2589275"/>
            <a:ext cx="7916276" cy="412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"/>
          <p:cNvSpPr txBox="1"/>
          <p:nvPr/>
        </p:nvSpPr>
        <p:spPr>
          <a:xfrm>
            <a:off x="887148" y="237150"/>
            <a:ext cx="10466400" cy="831000"/>
          </a:xfrm>
          <a:prstGeom prst="rect">
            <a:avLst/>
          </a:prstGeom>
          <a:noFill/>
          <a:ln>
            <a:noFill/>
          </a:ln>
          <a:effectLst>
            <a:outerShdw blurRad="1714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00"/>
              <a:buFont typeface="Arial"/>
              <a:buNone/>
            </a:pPr>
            <a:r>
              <a:rPr b="1" lang="en-US" sz="4800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Final Thoughts/Questions</a:t>
            </a:r>
            <a:endParaRPr b="1" i="0" sz="4800" u="none" cap="none" strike="noStrike">
              <a:solidFill>
                <a:schemeClr val="dk1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</p:txBody>
      </p:sp>
      <p:sp>
        <p:nvSpPr>
          <p:cNvPr id="200" name="Google Shape;200;p16"/>
          <p:cNvSpPr/>
          <p:nvPr/>
        </p:nvSpPr>
        <p:spPr>
          <a:xfrm>
            <a:off x="5118075" y="1068144"/>
            <a:ext cx="1801200" cy="70800"/>
          </a:xfrm>
          <a:prstGeom prst="rect">
            <a:avLst/>
          </a:prstGeom>
          <a:solidFill>
            <a:srgbClr val="FFCD00">
              <a:alpha val="8627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1" name="Google Shape;201;p16"/>
          <p:cNvSpPr/>
          <p:nvPr/>
        </p:nvSpPr>
        <p:spPr>
          <a:xfrm rot="5400000">
            <a:off x="11508307" y="706680"/>
            <a:ext cx="113100" cy="113100"/>
          </a:xfrm>
          <a:prstGeom prst="rect">
            <a:avLst/>
          </a:prstGeom>
          <a:solidFill>
            <a:srgbClr val="F9CE5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2" name="Google Shape;202;p16"/>
          <p:cNvSpPr/>
          <p:nvPr/>
        </p:nvSpPr>
        <p:spPr>
          <a:xfrm>
            <a:off x="11508346" y="982248"/>
            <a:ext cx="113100" cy="113100"/>
          </a:xfrm>
          <a:prstGeom prst="triangle">
            <a:avLst>
              <a:gd fmla="val 50000" name="adj"/>
            </a:avLst>
          </a:prstGeom>
          <a:solidFill>
            <a:srgbClr val="0033A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3" name="Google Shape;203;p16"/>
          <p:cNvSpPr/>
          <p:nvPr/>
        </p:nvSpPr>
        <p:spPr>
          <a:xfrm rot="5400000">
            <a:off x="11508307" y="1257817"/>
            <a:ext cx="113100" cy="1131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4" name="Google Shape;204;p16"/>
          <p:cNvSpPr/>
          <p:nvPr/>
        </p:nvSpPr>
        <p:spPr>
          <a:xfrm rot="5400000">
            <a:off x="11509139" y="1533386"/>
            <a:ext cx="112268" cy="112268"/>
          </a:xfrm>
          <a:custGeom>
            <a:rect b="b" l="l" r="r" t="t"/>
            <a:pathLst>
              <a:path extrusionOk="0" h="2641601" w="2641602">
                <a:moveTo>
                  <a:pt x="0" y="1320800"/>
                </a:moveTo>
                <a:cubicBezTo>
                  <a:pt x="0" y="1198555"/>
                  <a:pt x="99099" y="1099456"/>
                  <a:pt x="221344" y="1099456"/>
                </a:cubicBezTo>
                <a:lnTo>
                  <a:pt x="1099457" y="1099456"/>
                </a:lnTo>
                <a:lnTo>
                  <a:pt x="1099457" y="221344"/>
                </a:lnTo>
                <a:cubicBezTo>
                  <a:pt x="1099457" y="99099"/>
                  <a:pt x="1198556" y="0"/>
                  <a:pt x="1320801" y="0"/>
                </a:cubicBezTo>
                <a:cubicBezTo>
                  <a:pt x="1443046" y="0"/>
                  <a:pt x="1542145" y="99099"/>
                  <a:pt x="1542145" y="221344"/>
                </a:cubicBezTo>
                <a:lnTo>
                  <a:pt x="1542145" y="1099456"/>
                </a:lnTo>
                <a:lnTo>
                  <a:pt x="2420258" y="1099457"/>
                </a:lnTo>
                <a:cubicBezTo>
                  <a:pt x="2542503" y="1099457"/>
                  <a:pt x="2641602" y="1198556"/>
                  <a:pt x="2641602" y="1320801"/>
                </a:cubicBezTo>
                <a:lnTo>
                  <a:pt x="2641601" y="1320800"/>
                </a:lnTo>
                <a:cubicBezTo>
                  <a:pt x="2641601" y="1443045"/>
                  <a:pt x="2542502" y="1542144"/>
                  <a:pt x="2420257" y="1542144"/>
                </a:cubicBezTo>
                <a:lnTo>
                  <a:pt x="1542145" y="1542144"/>
                </a:lnTo>
                <a:lnTo>
                  <a:pt x="1542144" y="2420257"/>
                </a:lnTo>
                <a:cubicBezTo>
                  <a:pt x="1542144" y="2542502"/>
                  <a:pt x="1443045" y="2641601"/>
                  <a:pt x="1320800" y="2641601"/>
                </a:cubicBezTo>
                <a:lnTo>
                  <a:pt x="1320801" y="2641600"/>
                </a:lnTo>
                <a:cubicBezTo>
                  <a:pt x="1198556" y="2641600"/>
                  <a:pt x="1099457" y="2542501"/>
                  <a:pt x="1099457" y="2420256"/>
                </a:cubicBezTo>
                <a:lnTo>
                  <a:pt x="1099457" y="1542144"/>
                </a:lnTo>
                <a:lnTo>
                  <a:pt x="221344" y="1542144"/>
                </a:lnTo>
                <a:cubicBezTo>
                  <a:pt x="99099" y="1542144"/>
                  <a:pt x="0" y="1443045"/>
                  <a:pt x="0" y="1320800"/>
                </a:cubicBezTo>
                <a:close/>
              </a:path>
            </a:pathLst>
          </a:custGeom>
          <a:solidFill>
            <a:srgbClr val="0033A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5" name="Google Shape;205;p16"/>
          <p:cNvPicPr preferRelativeResize="0"/>
          <p:nvPr/>
        </p:nvPicPr>
        <p:blipFill rotWithShape="1">
          <a:blip r:embed="rId3">
            <a:alphaModFix amt="52000"/>
          </a:blip>
          <a:srcRect b="34219" l="0" r="0" t="0"/>
          <a:stretch/>
        </p:blipFill>
        <p:spPr>
          <a:xfrm>
            <a:off x="128013" y="5842116"/>
            <a:ext cx="1071863" cy="70508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206" name="Google Shape;206;p16"/>
          <p:cNvSpPr/>
          <p:nvPr/>
        </p:nvSpPr>
        <p:spPr>
          <a:xfrm rot="5400000">
            <a:off x="-228600" y="666750"/>
            <a:ext cx="495300" cy="495300"/>
          </a:xfrm>
          <a:prstGeom prst="blockArc">
            <a:avLst>
              <a:gd fmla="val 10800000" name="adj1"/>
              <a:gd fmla="val 0" name="adj2"/>
              <a:gd fmla="val 25000" name="adj3"/>
            </a:avLst>
          </a:prstGeom>
          <a:solidFill>
            <a:srgbClr val="FFCD00">
              <a:alpha val="8627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7" name="Google Shape;207;p16"/>
          <p:cNvSpPr txBox="1"/>
          <p:nvPr/>
        </p:nvSpPr>
        <p:spPr>
          <a:xfrm>
            <a:off x="9477950" y="6176725"/>
            <a:ext cx="2143500" cy="338700"/>
          </a:xfrm>
          <a:prstGeom prst="rect">
            <a:avLst/>
          </a:prstGeom>
          <a:noFill/>
          <a:ln>
            <a:noFill/>
          </a:ln>
          <a:effectLst>
            <a:outerShdw blurRad="1714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Suffolk Public Schools</a:t>
            </a:r>
            <a:endParaRPr b="1" i="0" sz="1600" u="none" cap="none" strike="noStrike">
              <a:solidFill>
                <a:schemeClr val="dk1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</p:txBody>
      </p:sp>
      <p:sp>
        <p:nvSpPr>
          <p:cNvPr id="208" name="Google Shape;208;p16"/>
          <p:cNvSpPr txBox="1"/>
          <p:nvPr/>
        </p:nvSpPr>
        <p:spPr>
          <a:xfrm rot="-5400000">
            <a:off x="-501100" y="4538625"/>
            <a:ext cx="2330100" cy="276900"/>
          </a:xfrm>
          <a:prstGeom prst="rect">
            <a:avLst/>
          </a:prstGeom>
          <a:noFill/>
          <a:ln>
            <a:noFill/>
          </a:ln>
          <a:effectLst>
            <a:outerShdw blurRad="17145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D2D2D2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#SPSCreatesAchievers</a:t>
            </a:r>
            <a:endParaRPr b="1" i="0" sz="1200" u="none" cap="none" strike="noStrike">
              <a:solidFill>
                <a:srgbClr val="D2D2D2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</p:txBody>
      </p:sp>
      <p:sp>
        <p:nvSpPr>
          <p:cNvPr id="209" name="Google Shape;209;p16"/>
          <p:cNvSpPr txBox="1"/>
          <p:nvPr/>
        </p:nvSpPr>
        <p:spPr>
          <a:xfrm>
            <a:off x="1385550" y="1614825"/>
            <a:ext cx="9340200" cy="28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Photos change perception in a way words cannot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Start Small, get comfortable with ways to use photos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Ask for help, make it a team effort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Know your strengths and challenges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Have fun with it!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Follow up Questions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Angela Howell, angelahowell@spsk12.net</a:t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210" name="Google Shape;21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50000" y="1095349"/>
            <a:ext cx="2077750" cy="449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/>
          <p:nvPr/>
        </p:nvSpPr>
        <p:spPr>
          <a:xfrm rot="5400000">
            <a:off x="-228600" y="666750"/>
            <a:ext cx="495300" cy="495300"/>
          </a:xfrm>
          <a:prstGeom prst="blockArc">
            <a:avLst>
              <a:gd fmla="val 10800000" name="adj1"/>
              <a:gd fmla="val 0" name="adj2"/>
              <a:gd fmla="val 25000" name="adj3"/>
            </a:avLst>
          </a:prstGeom>
          <a:solidFill>
            <a:srgbClr val="FFCD00">
              <a:alpha val="8627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" name="Google Shape;31;p4"/>
          <p:cNvSpPr txBox="1"/>
          <p:nvPr/>
        </p:nvSpPr>
        <p:spPr>
          <a:xfrm>
            <a:off x="1430750" y="2699725"/>
            <a:ext cx="4283100" cy="1277400"/>
          </a:xfrm>
          <a:prstGeom prst="rect">
            <a:avLst/>
          </a:prstGeom>
          <a:noFill/>
          <a:ln>
            <a:noFill/>
          </a:ln>
          <a:effectLst>
            <a:outerShdw blurRad="1714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●"/>
            </a:pPr>
            <a:r>
              <a:t/>
            </a:r>
            <a:endParaRPr b="1" sz="28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2" name="Google Shape;32;p4"/>
          <p:cNvSpPr/>
          <p:nvPr/>
        </p:nvSpPr>
        <p:spPr>
          <a:xfrm>
            <a:off x="8775032" y="0"/>
            <a:ext cx="3416968" cy="6858000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3" name="Google Shape;33;p4" title="Angela Headshot.jfif"/>
          <p:cNvPicPr preferRelativeResize="0"/>
          <p:nvPr/>
        </p:nvPicPr>
        <p:blipFill rotWithShape="1">
          <a:blip r:embed="rId3">
            <a:alphaModFix/>
          </a:blip>
          <a:srcRect b="5269" l="0" r="0" t="5260"/>
          <a:stretch/>
        </p:blipFill>
        <p:spPr>
          <a:xfrm>
            <a:off x="8797438" y="115400"/>
            <a:ext cx="3372141" cy="3017116"/>
          </a:xfrm>
          <a:custGeom>
            <a:rect b="b" l="l" r="r" t="t"/>
            <a:pathLst>
              <a:path extrusionOk="0" h="4641717" w="5187910">
                <a:moveTo>
                  <a:pt x="0" y="0"/>
                </a:moveTo>
                <a:lnTo>
                  <a:pt x="5187910" y="0"/>
                </a:lnTo>
                <a:lnTo>
                  <a:pt x="5187910" y="4641717"/>
                </a:lnTo>
                <a:lnTo>
                  <a:pt x="0" y="464171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4" name="Google Shape;34;p4"/>
          <p:cNvSpPr txBox="1"/>
          <p:nvPr/>
        </p:nvSpPr>
        <p:spPr>
          <a:xfrm>
            <a:off x="1418625" y="226900"/>
            <a:ext cx="4283100" cy="877200"/>
          </a:xfrm>
          <a:prstGeom prst="rect">
            <a:avLst/>
          </a:prstGeom>
          <a:noFill/>
          <a:ln>
            <a:noFill/>
          </a:ln>
          <a:effectLst>
            <a:outerShdw blurRad="17145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1100"/>
              </a:spcAft>
              <a:buNone/>
            </a:pPr>
            <a:r>
              <a:t/>
            </a:r>
            <a:endParaRPr b="1" i="0" sz="5100" u="none" cap="none" strike="noStrike">
              <a:solidFill>
                <a:schemeClr val="dk1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</p:txBody>
      </p:sp>
      <p:pic>
        <p:nvPicPr>
          <p:cNvPr id="35" name="Google Shape;35;p4"/>
          <p:cNvPicPr preferRelativeResize="0"/>
          <p:nvPr/>
        </p:nvPicPr>
        <p:blipFill rotWithShape="1">
          <a:blip r:embed="rId4">
            <a:alphaModFix amt="52000"/>
          </a:blip>
          <a:srcRect b="34219" l="0" r="0" t="0"/>
          <a:stretch/>
        </p:blipFill>
        <p:spPr>
          <a:xfrm>
            <a:off x="128013" y="5842116"/>
            <a:ext cx="1071863" cy="70508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36" name="Google Shape;36;p4"/>
          <p:cNvSpPr txBox="1"/>
          <p:nvPr/>
        </p:nvSpPr>
        <p:spPr>
          <a:xfrm>
            <a:off x="9477950" y="6136850"/>
            <a:ext cx="2143500" cy="338700"/>
          </a:xfrm>
          <a:prstGeom prst="rect">
            <a:avLst/>
          </a:prstGeom>
          <a:noFill/>
          <a:ln>
            <a:noFill/>
          </a:ln>
          <a:effectLst>
            <a:outerShdw blurRad="1714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Suffolk Public Schools</a:t>
            </a:r>
            <a:endParaRPr b="1" i="0" sz="1600" u="none" cap="none" strike="noStrike">
              <a:solidFill>
                <a:schemeClr val="dk1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</p:txBody>
      </p:sp>
      <p:sp>
        <p:nvSpPr>
          <p:cNvPr id="37" name="Google Shape;37;p4"/>
          <p:cNvSpPr txBox="1"/>
          <p:nvPr/>
        </p:nvSpPr>
        <p:spPr>
          <a:xfrm rot="-5400000">
            <a:off x="-501100" y="4538625"/>
            <a:ext cx="2330100" cy="276900"/>
          </a:xfrm>
          <a:prstGeom prst="rect">
            <a:avLst/>
          </a:prstGeom>
          <a:noFill/>
          <a:ln>
            <a:noFill/>
          </a:ln>
          <a:effectLst>
            <a:outerShdw blurRad="1714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D2D2D2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#SPSCreatesAchievers</a:t>
            </a:r>
            <a:endParaRPr b="1" i="0" sz="1200" u="none" cap="none" strike="noStrike">
              <a:solidFill>
                <a:srgbClr val="D2D2D2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</p:txBody>
      </p:sp>
      <p:sp>
        <p:nvSpPr>
          <p:cNvPr id="38" name="Google Shape;38;p4"/>
          <p:cNvSpPr txBox="1"/>
          <p:nvPr/>
        </p:nvSpPr>
        <p:spPr>
          <a:xfrm>
            <a:off x="8446700" y="3628250"/>
            <a:ext cx="4206000" cy="15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Angela Howell</a:t>
            </a:r>
            <a:endParaRPr b="1" sz="19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Nutrition Services Compliance Coordinator</a:t>
            </a:r>
            <a:endParaRPr b="1" sz="19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Suffolk Public Schools</a:t>
            </a:r>
            <a:endParaRPr b="1" sz="19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9" name="Google Shape;39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99875" y="3132525"/>
            <a:ext cx="2395700" cy="239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78825" y="496025"/>
            <a:ext cx="3550336" cy="2576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88400" y="3671525"/>
            <a:ext cx="4325673" cy="257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36350" y="284052"/>
            <a:ext cx="2232825" cy="223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"/>
          <p:cNvSpPr/>
          <p:nvPr/>
        </p:nvSpPr>
        <p:spPr>
          <a:xfrm rot="5400000">
            <a:off x="-228600" y="666750"/>
            <a:ext cx="495300" cy="495300"/>
          </a:xfrm>
          <a:prstGeom prst="blockArc">
            <a:avLst>
              <a:gd fmla="val 10800000" name="adj1"/>
              <a:gd fmla="val 0" name="adj2"/>
              <a:gd fmla="val 25000" name="adj3"/>
            </a:avLst>
          </a:prstGeom>
          <a:solidFill>
            <a:srgbClr val="FFCD00">
              <a:alpha val="8627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934875" y="2392325"/>
            <a:ext cx="7129800" cy="415500"/>
          </a:xfrm>
          <a:prstGeom prst="rect">
            <a:avLst/>
          </a:prstGeom>
          <a:noFill/>
          <a:ln>
            <a:noFill/>
          </a:ln>
          <a:effectLst>
            <a:outerShdw blurRad="17145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Combat </a:t>
            </a:r>
            <a:r>
              <a:rPr b="1" lang="en-US" sz="2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stereotypes</a:t>
            </a:r>
            <a:r>
              <a:rPr b="1" lang="en-US" sz="2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                                         Update perceptions                                                     </a:t>
            </a:r>
            <a:endParaRPr b="1" sz="21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9" name="Google Shape;49;p5"/>
          <p:cNvSpPr/>
          <p:nvPr/>
        </p:nvSpPr>
        <p:spPr>
          <a:xfrm>
            <a:off x="8775032" y="0"/>
            <a:ext cx="3417000" cy="6858000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" name="Google Shape;50;p5"/>
          <p:cNvSpPr txBox="1"/>
          <p:nvPr/>
        </p:nvSpPr>
        <p:spPr>
          <a:xfrm>
            <a:off x="5167162" y="4257797"/>
            <a:ext cx="5934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FFCD00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51" name="Google Shape;51;p5"/>
          <p:cNvSpPr/>
          <p:nvPr/>
        </p:nvSpPr>
        <p:spPr>
          <a:xfrm>
            <a:off x="3660550" y="2412219"/>
            <a:ext cx="1801200" cy="70800"/>
          </a:xfrm>
          <a:prstGeom prst="rect">
            <a:avLst/>
          </a:prstGeom>
          <a:solidFill>
            <a:srgbClr val="FFCD00">
              <a:alpha val="8627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" name="Google Shape;52;p5"/>
          <p:cNvSpPr txBox="1"/>
          <p:nvPr/>
        </p:nvSpPr>
        <p:spPr>
          <a:xfrm>
            <a:off x="1430750" y="563975"/>
            <a:ext cx="6835800" cy="1780200"/>
          </a:xfrm>
          <a:prstGeom prst="rect">
            <a:avLst/>
          </a:prstGeom>
          <a:noFill/>
          <a:ln>
            <a:noFill/>
          </a:ln>
          <a:effectLst>
            <a:outerShdw blurRad="17145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1100"/>
              </a:spcAft>
              <a:buNone/>
            </a:pPr>
            <a:r>
              <a:rPr b="1" lang="en-US" sz="5100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Why </a:t>
            </a:r>
            <a:r>
              <a:rPr b="1" lang="en-US" sz="5100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photographs</a:t>
            </a:r>
            <a:r>
              <a:rPr b="1" lang="en-US" sz="5100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 are important</a:t>
            </a:r>
            <a:endParaRPr b="1" i="0" sz="5100" u="none" cap="none" strike="noStrike">
              <a:solidFill>
                <a:schemeClr val="dk1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</p:txBody>
      </p:sp>
      <p:sp>
        <p:nvSpPr>
          <p:cNvPr id="53" name="Google Shape;53;p5"/>
          <p:cNvSpPr/>
          <p:nvPr/>
        </p:nvSpPr>
        <p:spPr>
          <a:xfrm>
            <a:off x="3794250" y="5631869"/>
            <a:ext cx="1801200" cy="70800"/>
          </a:xfrm>
          <a:prstGeom prst="rect">
            <a:avLst/>
          </a:prstGeom>
          <a:solidFill>
            <a:srgbClr val="FFCD00">
              <a:alpha val="8627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4" name="Google Shape;54;p5"/>
          <p:cNvPicPr preferRelativeResize="0"/>
          <p:nvPr/>
        </p:nvPicPr>
        <p:blipFill rotWithShape="1">
          <a:blip r:embed="rId3">
            <a:alphaModFix amt="52000"/>
          </a:blip>
          <a:srcRect b="34219" l="0" r="0" t="0"/>
          <a:stretch/>
        </p:blipFill>
        <p:spPr>
          <a:xfrm>
            <a:off x="128013" y="5842116"/>
            <a:ext cx="1071863" cy="70508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sp>
        <p:nvSpPr>
          <p:cNvPr id="55" name="Google Shape;55;p5"/>
          <p:cNvSpPr txBox="1"/>
          <p:nvPr/>
        </p:nvSpPr>
        <p:spPr>
          <a:xfrm>
            <a:off x="9477950" y="6176725"/>
            <a:ext cx="2143500" cy="338700"/>
          </a:xfrm>
          <a:prstGeom prst="rect">
            <a:avLst/>
          </a:prstGeom>
          <a:noFill/>
          <a:ln>
            <a:noFill/>
          </a:ln>
          <a:effectLst>
            <a:outerShdw blurRad="17145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Suffolk Public Schools</a:t>
            </a:r>
            <a:endParaRPr b="1" i="0" sz="1600" u="none" cap="none" strike="noStrike">
              <a:solidFill>
                <a:schemeClr val="dk1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</p:txBody>
      </p:sp>
      <p:sp>
        <p:nvSpPr>
          <p:cNvPr id="56" name="Google Shape;56;p5"/>
          <p:cNvSpPr txBox="1"/>
          <p:nvPr/>
        </p:nvSpPr>
        <p:spPr>
          <a:xfrm rot="-5400000">
            <a:off x="-501100" y="4538625"/>
            <a:ext cx="2330100" cy="276900"/>
          </a:xfrm>
          <a:prstGeom prst="rect">
            <a:avLst/>
          </a:prstGeom>
          <a:noFill/>
          <a:ln>
            <a:noFill/>
          </a:ln>
          <a:effectLst>
            <a:outerShdw blurRad="17145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D2D2D2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#SPSCreatesAchievers</a:t>
            </a:r>
            <a:endParaRPr b="1" i="0" sz="1200" u="none" cap="none" strike="noStrike">
              <a:solidFill>
                <a:srgbClr val="D2D2D2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</p:txBody>
      </p:sp>
      <p:pic>
        <p:nvPicPr>
          <p:cNvPr id="57" name="Google Shape;57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4601" y="2855976"/>
            <a:ext cx="2330100" cy="233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4875" y="2855975"/>
            <a:ext cx="2980937" cy="223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"/>
          <p:cNvSpPr/>
          <p:nvPr/>
        </p:nvSpPr>
        <p:spPr>
          <a:xfrm rot="5400000">
            <a:off x="-228600" y="666750"/>
            <a:ext cx="495300" cy="495300"/>
          </a:xfrm>
          <a:prstGeom prst="blockArc">
            <a:avLst>
              <a:gd fmla="val 10800000" name="adj1"/>
              <a:gd fmla="val 0" name="adj2"/>
              <a:gd fmla="val 25000" name="adj3"/>
            </a:avLst>
          </a:prstGeom>
          <a:solidFill>
            <a:srgbClr val="FFCD00">
              <a:alpha val="8627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" name="Google Shape;64;p6"/>
          <p:cNvSpPr txBox="1"/>
          <p:nvPr/>
        </p:nvSpPr>
        <p:spPr>
          <a:xfrm>
            <a:off x="1436600" y="1370925"/>
            <a:ext cx="9946800" cy="1619100"/>
          </a:xfrm>
          <a:prstGeom prst="rect">
            <a:avLst/>
          </a:prstGeom>
          <a:noFill/>
          <a:ln>
            <a:noFill/>
          </a:ln>
          <a:effectLst>
            <a:outerShdw blurRad="1714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What’s more </a:t>
            </a: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compelling</a:t>
            </a: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b="1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" name="Google Shape;65;p6"/>
          <p:cNvSpPr txBox="1"/>
          <p:nvPr/>
        </p:nvSpPr>
        <p:spPr>
          <a:xfrm>
            <a:off x="1199875" y="575850"/>
            <a:ext cx="8429100" cy="677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1100"/>
              </a:spcAft>
              <a:buNone/>
            </a:pPr>
            <a:r>
              <a:rPr b="1" lang="en-US" sz="3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Where</a:t>
            </a:r>
            <a:r>
              <a:rPr b="1" lang="en-US" sz="3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to us photos: Menu</a:t>
            </a:r>
            <a:endParaRPr b="1" i="0" sz="4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6" name="Google Shape;66;p6"/>
          <p:cNvPicPr preferRelativeResize="0"/>
          <p:nvPr/>
        </p:nvPicPr>
        <p:blipFill rotWithShape="1">
          <a:blip r:embed="rId3">
            <a:alphaModFix amt="52000"/>
          </a:blip>
          <a:srcRect b="34219" l="0" r="0" t="0"/>
          <a:stretch/>
        </p:blipFill>
        <p:spPr>
          <a:xfrm>
            <a:off x="128013" y="5842116"/>
            <a:ext cx="1071863" cy="70508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67" name="Google Shape;67;p6"/>
          <p:cNvSpPr/>
          <p:nvPr/>
        </p:nvSpPr>
        <p:spPr>
          <a:xfrm rot="5400000">
            <a:off x="11508307" y="706680"/>
            <a:ext cx="113100" cy="113100"/>
          </a:xfrm>
          <a:prstGeom prst="rect">
            <a:avLst/>
          </a:prstGeom>
          <a:solidFill>
            <a:srgbClr val="F9CE5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" name="Google Shape;68;p6"/>
          <p:cNvSpPr/>
          <p:nvPr/>
        </p:nvSpPr>
        <p:spPr>
          <a:xfrm>
            <a:off x="11508346" y="982248"/>
            <a:ext cx="113100" cy="113100"/>
          </a:xfrm>
          <a:prstGeom prst="triangle">
            <a:avLst>
              <a:gd fmla="val 50000" name="adj"/>
            </a:avLst>
          </a:prstGeom>
          <a:solidFill>
            <a:srgbClr val="0033A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" name="Google Shape;69;p6"/>
          <p:cNvSpPr/>
          <p:nvPr/>
        </p:nvSpPr>
        <p:spPr>
          <a:xfrm rot="5400000">
            <a:off x="11508307" y="1257817"/>
            <a:ext cx="113100" cy="1131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" name="Google Shape;70;p6"/>
          <p:cNvSpPr/>
          <p:nvPr/>
        </p:nvSpPr>
        <p:spPr>
          <a:xfrm rot="5400000">
            <a:off x="11509139" y="1533386"/>
            <a:ext cx="112268" cy="112268"/>
          </a:xfrm>
          <a:custGeom>
            <a:rect b="b" l="l" r="r" t="t"/>
            <a:pathLst>
              <a:path extrusionOk="0" h="2641601" w="2641602">
                <a:moveTo>
                  <a:pt x="0" y="1320800"/>
                </a:moveTo>
                <a:cubicBezTo>
                  <a:pt x="0" y="1198555"/>
                  <a:pt x="99099" y="1099456"/>
                  <a:pt x="221344" y="1099456"/>
                </a:cubicBezTo>
                <a:lnTo>
                  <a:pt x="1099457" y="1099456"/>
                </a:lnTo>
                <a:lnTo>
                  <a:pt x="1099457" y="221344"/>
                </a:lnTo>
                <a:cubicBezTo>
                  <a:pt x="1099457" y="99099"/>
                  <a:pt x="1198556" y="0"/>
                  <a:pt x="1320801" y="0"/>
                </a:cubicBezTo>
                <a:cubicBezTo>
                  <a:pt x="1443046" y="0"/>
                  <a:pt x="1542145" y="99099"/>
                  <a:pt x="1542145" y="221344"/>
                </a:cubicBezTo>
                <a:lnTo>
                  <a:pt x="1542145" y="1099456"/>
                </a:lnTo>
                <a:lnTo>
                  <a:pt x="2420258" y="1099457"/>
                </a:lnTo>
                <a:cubicBezTo>
                  <a:pt x="2542503" y="1099457"/>
                  <a:pt x="2641602" y="1198556"/>
                  <a:pt x="2641602" y="1320801"/>
                </a:cubicBezTo>
                <a:lnTo>
                  <a:pt x="2641601" y="1320800"/>
                </a:lnTo>
                <a:cubicBezTo>
                  <a:pt x="2641601" y="1443045"/>
                  <a:pt x="2542502" y="1542144"/>
                  <a:pt x="2420257" y="1542144"/>
                </a:cubicBezTo>
                <a:lnTo>
                  <a:pt x="1542145" y="1542144"/>
                </a:lnTo>
                <a:lnTo>
                  <a:pt x="1542144" y="2420257"/>
                </a:lnTo>
                <a:cubicBezTo>
                  <a:pt x="1542144" y="2542502"/>
                  <a:pt x="1443045" y="2641601"/>
                  <a:pt x="1320800" y="2641601"/>
                </a:cubicBezTo>
                <a:lnTo>
                  <a:pt x="1320801" y="2641600"/>
                </a:lnTo>
                <a:cubicBezTo>
                  <a:pt x="1198556" y="2641600"/>
                  <a:pt x="1099457" y="2542501"/>
                  <a:pt x="1099457" y="2420256"/>
                </a:cubicBezTo>
                <a:lnTo>
                  <a:pt x="1099457" y="1542144"/>
                </a:lnTo>
                <a:lnTo>
                  <a:pt x="221344" y="1542144"/>
                </a:lnTo>
                <a:cubicBezTo>
                  <a:pt x="99099" y="1542144"/>
                  <a:pt x="0" y="1443045"/>
                  <a:pt x="0" y="1320800"/>
                </a:cubicBezTo>
                <a:close/>
              </a:path>
            </a:pathLst>
          </a:custGeom>
          <a:solidFill>
            <a:srgbClr val="0033A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1" name="Google Shape;71;p6"/>
          <p:cNvSpPr txBox="1"/>
          <p:nvPr/>
        </p:nvSpPr>
        <p:spPr>
          <a:xfrm>
            <a:off x="9477950" y="6176725"/>
            <a:ext cx="2143500" cy="338700"/>
          </a:xfrm>
          <a:prstGeom prst="rect">
            <a:avLst/>
          </a:prstGeom>
          <a:noFill/>
          <a:ln>
            <a:noFill/>
          </a:ln>
          <a:effectLst>
            <a:outerShdw blurRad="1714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Suffolk Public Schools</a:t>
            </a:r>
            <a:endParaRPr b="1" i="0" sz="1600" u="none" cap="none" strike="noStrike">
              <a:solidFill>
                <a:schemeClr val="dk1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</p:txBody>
      </p:sp>
      <p:pic>
        <p:nvPicPr>
          <p:cNvPr id="72" name="Google Shape;72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876" y="1850862"/>
            <a:ext cx="7973276" cy="339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46051" y="1370926"/>
            <a:ext cx="2837350" cy="433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"/>
          <p:cNvSpPr/>
          <p:nvPr/>
        </p:nvSpPr>
        <p:spPr>
          <a:xfrm rot="5400000">
            <a:off x="-228600" y="666750"/>
            <a:ext cx="495300" cy="495300"/>
          </a:xfrm>
          <a:prstGeom prst="blockArc">
            <a:avLst>
              <a:gd fmla="val 10800000" name="adj1"/>
              <a:gd fmla="val 0" name="adj2"/>
              <a:gd fmla="val 25000" name="adj3"/>
            </a:avLst>
          </a:prstGeom>
          <a:solidFill>
            <a:srgbClr val="FFCD00">
              <a:alpha val="8627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" name="Google Shape;79;p7"/>
          <p:cNvSpPr/>
          <p:nvPr/>
        </p:nvSpPr>
        <p:spPr>
          <a:xfrm>
            <a:off x="4956400" y="1162244"/>
            <a:ext cx="1801200" cy="70800"/>
          </a:xfrm>
          <a:prstGeom prst="rect">
            <a:avLst/>
          </a:prstGeom>
          <a:solidFill>
            <a:srgbClr val="FFCD00">
              <a:alpha val="8627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" name="Google Shape;80;p7"/>
          <p:cNvSpPr txBox="1"/>
          <p:nvPr/>
        </p:nvSpPr>
        <p:spPr>
          <a:xfrm>
            <a:off x="1199875" y="116350"/>
            <a:ext cx="8997300" cy="677100"/>
          </a:xfrm>
          <a:prstGeom prst="rect">
            <a:avLst/>
          </a:prstGeom>
          <a:noFill/>
          <a:ln>
            <a:noFill/>
          </a:ln>
          <a:effectLst>
            <a:outerShdw blurRad="1714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1100"/>
              </a:spcAft>
              <a:buNone/>
            </a:pPr>
            <a:r>
              <a:rPr b="1" lang="en-US" sz="3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Where</a:t>
            </a:r>
            <a:r>
              <a:rPr b="1" lang="en-US" sz="3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to use Photos:</a:t>
            </a:r>
            <a:endParaRPr b="1" i="0" sz="4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1" name="Google Shape;81;p7"/>
          <p:cNvPicPr preferRelativeResize="0"/>
          <p:nvPr/>
        </p:nvPicPr>
        <p:blipFill rotWithShape="1">
          <a:blip r:embed="rId3">
            <a:alphaModFix amt="52000"/>
          </a:blip>
          <a:srcRect b="34219" l="0" r="0" t="0"/>
          <a:stretch/>
        </p:blipFill>
        <p:spPr>
          <a:xfrm>
            <a:off x="128013" y="5842116"/>
            <a:ext cx="1071863" cy="70508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82" name="Google Shape;82;p7"/>
          <p:cNvSpPr txBox="1"/>
          <p:nvPr/>
        </p:nvSpPr>
        <p:spPr>
          <a:xfrm>
            <a:off x="9477950" y="6176725"/>
            <a:ext cx="2143500" cy="338700"/>
          </a:xfrm>
          <a:prstGeom prst="rect">
            <a:avLst/>
          </a:prstGeom>
          <a:noFill/>
          <a:ln>
            <a:noFill/>
          </a:ln>
          <a:effectLst>
            <a:outerShdw blurRad="1714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Suffolk Public Schools</a:t>
            </a:r>
            <a:endParaRPr b="1" i="0" sz="1600" u="none" cap="none" strike="noStrike">
              <a:solidFill>
                <a:schemeClr val="dk1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</p:txBody>
      </p:sp>
      <p:sp>
        <p:nvSpPr>
          <p:cNvPr id="83" name="Google Shape;83;p7"/>
          <p:cNvSpPr txBox="1"/>
          <p:nvPr/>
        </p:nvSpPr>
        <p:spPr>
          <a:xfrm rot="-5400000">
            <a:off x="-501100" y="4538625"/>
            <a:ext cx="2330100" cy="276900"/>
          </a:xfrm>
          <a:prstGeom prst="rect">
            <a:avLst/>
          </a:prstGeom>
          <a:noFill/>
          <a:ln>
            <a:noFill/>
          </a:ln>
          <a:effectLst>
            <a:outerShdw blurRad="1714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D2D2D2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#SPSCreatesAchievers</a:t>
            </a:r>
            <a:endParaRPr b="1" i="0" sz="1200" u="none" cap="none" strike="noStrike">
              <a:solidFill>
                <a:srgbClr val="D2D2D2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</p:txBody>
      </p:sp>
      <p:pic>
        <p:nvPicPr>
          <p:cNvPr id="84" name="Google Shape;84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2276" y="1385444"/>
            <a:ext cx="9253060" cy="4638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8"/>
          <p:cNvSpPr/>
          <p:nvPr/>
        </p:nvSpPr>
        <p:spPr>
          <a:xfrm rot="5400000">
            <a:off x="-228600" y="666750"/>
            <a:ext cx="495300" cy="495300"/>
          </a:xfrm>
          <a:prstGeom prst="blockArc">
            <a:avLst>
              <a:gd fmla="val 10800000" name="adj1"/>
              <a:gd fmla="val 0" name="adj2"/>
              <a:gd fmla="val 25000" name="adj3"/>
            </a:avLst>
          </a:prstGeom>
          <a:solidFill>
            <a:srgbClr val="FFCD00">
              <a:alpha val="8627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" name="Google Shape;90;p8"/>
          <p:cNvSpPr txBox="1"/>
          <p:nvPr/>
        </p:nvSpPr>
        <p:spPr>
          <a:xfrm>
            <a:off x="2591675" y="334700"/>
            <a:ext cx="6748200" cy="1262100"/>
          </a:xfrm>
          <a:prstGeom prst="rect">
            <a:avLst/>
          </a:prstGeom>
          <a:noFill/>
          <a:ln>
            <a:noFill/>
          </a:ln>
          <a:effectLst>
            <a:outerShdw blurRad="1714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Where to use photos: </a:t>
            </a:r>
            <a:endParaRPr sz="3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Facebook, Instagram, X</a:t>
            </a:r>
            <a:endParaRPr b="1" i="0" sz="3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1" name="Google Shape;91;p8"/>
          <p:cNvSpPr/>
          <p:nvPr/>
        </p:nvSpPr>
        <p:spPr>
          <a:xfrm>
            <a:off x="5065175" y="1645644"/>
            <a:ext cx="1801200" cy="70800"/>
          </a:xfrm>
          <a:prstGeom prst="rect">
            <a:avLst/>
          </a:prstGeom>
          <a:solidFill>
            <a:srgbClr val="FFCD00">
              <a:alpha val="8627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2" name="Google Shape;92;p8"/>
          <p:cNvPicPr preferRelativeResize="0"/>
          <p:nvPr/>
        </p:nvPicPr>
        <p:blipFill rotWithShape="1">
          <a:blip r:embed="rId3">
            <a:alphaModFix amt="52000"/>
          </a:blip>
          <a:srcRect b="34219" l="0" r="0" t="0"/>
          <a:stretch/>
        </p:blipFill>
        <p:spPr>
          <a:xfrm>
            <a:off x="128013" y="5842116"/>
            <a:ext cx="1071863" cy="70508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93" name="Google Shape;93;p8"/>
          <p:cNvSpPr txBox="1"/>
          <p:nvPr/>
        </p:nvSpPr>
        <p:spPr>
          <a:xfrm>
            <a:off x="6655900" y="2551225"/>
            <a:ext cx="5390700" cy="1280700"/>
          </a:xfrm>
          <a:prstGeom prst="rect">
            <a:avLst/>
          </a:prstGeom>
          <a:noFill/>
          <a:ln>
            <a:noFill/>
          </a:ln>
          <a:effectLst>
            <a:outerShdw blurRad="1714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4" name="Google Shape;94;p8"/>
          <p:cNvSpPr/>
          <p:nvPr/>
        </p:nvSpPr>
        <p:spPr>
          <a:xfrm rot="5400000">
            <a:off x="11508307" y="706680"/>
            <a:ext cx="113100" cy="113100"/>
          </a:xfrm>
          <a:prstGeom prst="rect">
            <a:avLst/>
          </a:prstGeom>
          <a:solidFill>
            <a:srgbClr val="F9CE5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" name="Google Shape;95;p8"/>
          <p:cNvSpPr/>
          <p:nvPr/>
        </p:nvSpPr>
        <p:spPr>
          <a:xfrm>
            <a:off x="11508346" y="982248"/>
            <a:ext cx="113100" cy="113100"/>
          </a:xfrm>
          <a:prstGeom prst="triangle">
            <a:avLst>
              <a:gd fmla="val 50000" name="adj"/>
            </a:avLst>
          </a:prstGeom>
          <a:solidFill>
            <a:srgbClr val="0033A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" name="Google Shape;96;p8"/>
          <p:cNvSpPr/>
          <p:nvPr/>
        </p:nvSpPr>
        <p:spPr>
          <a:xfrm rot="5400000">
            <a:off x="11508307" y="1257817"/>
            <a:ext cx="113100" cy="1131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7" name="Google Shape;97;p8"/>
          <p:cNvSpPr/>
          <p:nvPr/>
        </p:nvSpPr>
        <p:spPr>
          <a:xfrm rot="5400000">
            <a:off x="11509139" y="1533386"/>
            <a:ext cx="112268" cy="112268"/>
          </a:xfrm>
          <a:custGeom>
            <a:rect b="b" l="l" r="r" t="t"/>
            <a:pathLst>
              <a:path extrusionOk="0" h="2641601" w="2641602">
                <a:moveTo>
                  <a:pt x="0" y="1320800"/>
                </a:moveTo>
                <a:cubicBezTo>
                  <a:pt x="0" y="1198555"/>
                  <a:pt x="99099" y="1099456"/>
                  <a:pt x="221344" y="1099456"/>
                </a:cubicBezTo>
                <a:lnTo>
                  <a:pt x="1099457" y="1099456"/>
                </a:lnTo>
                <a:lnTo>
                  <a:pt x="1099457" y="221344"/>
                </a:lnTo>
                <a:cubicBezTo>
                  <a:pt x="1099457" y="99099"/>
                  <a:pt x="1198556" y="0"/>
                  <a:pt x="1320801" y="0"/>
                </a:cubicBezTo>
                <a:cubicBezTo>
                  <a:pt x="1443046" y="0"/>
                  <a:pt x="1542145" y="99099"/>
                  <a:pt x="1542145" y="221344"/>
                </a:cubicBezTo>
                <a:lnTo>
                  <a:pt x="1542145" y="1099456"/>
                </a:lnTo>
                <a:lnTo>
                  <a:pt x="2420258" y="1099457"/>
                </a:lnTo>
                <a:cubicBezTo>
                  <a:pt x="2542503" y="1099457"/>
                  <a:pt x="2641602" y="1198556"/>
                  <a:pt x="2641602" y="1320801"/>
                </a:cubicBezTo>
                <a:lnTo>
                  <a:pt x="2641601" y="1320800"/>
                </a:lnTo>
                <a:cubicBezTo>
                  <a:pt x="2641601" y="1443045"/>
                  <a:pt x="2542502" y="1542144"/>
                  <a:pt x="2420257" y="1542144"/>
                </a:cubicBezTo>
                <a:lnTo>
                  <a:pt x="1542145" y="1542144"/>
                </a:lnTo>
                <a:lnTo>
                  <a:pt x="1542144" y="2420257"/>
                </a:lnTo>
                <a:cubicBezTo>
                  <a:pt x="1542144" y="2542502"/>
                  <a:pt x="1443045" y="2641601"/>
                  <a:pt x="1320800" y="2641601"/>
                </a:cubicBezTo>
                <a:lnTo>
                  <a:pt x="1320801" y="2641600"/>
                </a:lnTo>
                <a:cubicBezTo>
                  <a:pt x="1198556" y="2641600"/>
                  <a:pt x="1099457" y="2542501"/>
                  <a:pt x="1099457" y="2420256"/>
                </a:cubicBezTo>
                <a:lnTo>
                  <a:pt x="1099457" y="1542144"/>
                </a:lnTo>
                <a:lnTo>
                  <a:pt x="221344" y="1542144"/>
                </a:lnTo>
                <a:cubicBezTo>
                  <a:pt x="99099" y="1542144"/>
                  <a:pt x="0" y="1443045"/>
                  <a:pt x="0" y="1320800"/>
                </a:cubicBezTo>
                <a:close/>
              </a:path>
            </a:pathLst>
          </a:custGeom>
          <a:solidFill>
            <a:srgbClr val="0033A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8" name="Google Shape;98;p8"/>
          <p:cNvSpPr txBox="1"/>
          <p:nvPr/>
        </p:nvSpPr>
        <p:spPr>
          <a:xfrm>
            <a:off x="9477950" y="6176725"/>
            <a:ext cx="2143500" cy="338700"/>
          </a:xfrm>
          <a:prstGeom prst="rect">
            <a:avLst/>
          </a:prstGeom>
          <a:noFill/>
          <a:ln>
            <a:noFill/>
          </a:ln>
          <a:effectLst>
            <a:outerShdw blurRad="1714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Suffolk Public Schools</a:t>
            </a:r>
            <a:endParaRPr b="1" i="0" sz="1600" u="none" cap="none" strike="noStrike">
              <a:solidFill>
                <a:schemeClr val="dk1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</p:txBody>
      </p:sp>
      <p:pic>
        <p:nvPicPr>
          <p:cNvPr id="99" name="Google Shape;99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3301" y="1765294"/>
            <a:ext cx="4345424" cy="4836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92750" y="2638650"/>
            <a:ext cx="2705102" cy="2721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11876" y="1539949"/>
            <a:ext cx="3809249" cy="4577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9"/>
          <p:cNvSpPr/>
          <p:nvPr/>
        </p:nvSpPr>
        <p:spPr>
          <a:xfrm rot="5400000">
            <a:off x="-228600" y="666750"/>
            <a:ext cx="495300" cy="495300"/>
          </a:xfrm>
          <a:prstGeom prst="blockArc">
            <a:avLst>
              <a:gd fmla="val 10800000" name="adj1"/>
              <a:gd fmla="val 0" name="adj2"/>
              <a:gd fmla="val 25000" name="adj3"/>
            </a:avLst>
          </a:prstGeom>
          <a:solidFill>
            <a:srgbClr val="FFCD00">
              <a:alpha val="8627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7" name="Google Shape;107;p9"/>
          <p:cNvPicPr preferRelativeResize="0"/>
          <p:nvPr/>
        </p:nvPicPr>
        <p:blipFill rotWithShape="1">
          <a:blip r:embed="rId3">
            <a:alphaModFix amt="52000"/>
          </a:blip>
          <a:srcRect b="34219" l="0" r="0" t="0"/>
          <a:stretch/>
        </p:blipFill>
        <p:spPr>
          <a:xfrm>
            <a:off x="128013" y="5842116"/>
            <a:ext cx="1071863" cy="70508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sp>
        <p:nvSpPr>
          <p:cNvPr id="108" name="Google Shape;108;p9"/>
          <p:cNvSpPr/>
          <p:nvPr/>
        </p:nvSpPr>
        <p:spPr>
          <a:xfrm rot="5400000">
            <a:off x="11508307" y="706680"/>
            <a:ext cx="113100" cy="113100"/>
          </a:xfrm>
          <a:prstGeom prst="rect">
            <a:avLst/>
          </a:prstGeom>
          <a:solidFill>
            <a:srgbClr val="F9CE5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9" name="Google Shape;109;p9"/>
          <p:cNvSpPr/>
          <p:nvPr/>
        </p:nvSpPr>
        <p:spPr>
          <a:xfrm>
            <a:off x="11508346" y="982248"/>
            <a:ext cx="113100" cy="113100"/>
          </a:xfrm>
          <a:prstGeom prst="triangle">
            <a:avLst>
              <a:gd fmla="val 50000" name="adj"/>
            </a:avLst>
          </a:prstGeom>
          <a:solidFill>
            <a:srgbClr val="0033A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0" name="Google Shape;110;p9"/>
          <p:cNvSpPr/>
          <p:nvPr/>
        </p:nvSpPr>
        <p:spPr>
          <a:xfrm rot="5400000">
            <a:off x="11508307" y="1257817"/>
            <a:ext cx="113100" cy="1131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" name="Google Shape;111;p9"/>
          <p:cNvSpPr/>
          <p:nvPr/>
        </p:nvSpPr>
        <p:spPr>
          <a:xfrm rot="5400000">
            <a:off x="11509139" y="1533386"/>
            <a:ext cx="112268" cy="112268"/>
          </a:xfrm>
          <a:custGeom>
            <a:rect b="b" l="l" r="r" t="t"/>
            <a:pathLst>
              <a:path extrusionOk="0" h="2641601" w="2641602">
                <a:moveTo>
                  <a:pt x="0" y="1320800"/>
                </a:moveTo>
                <a:cubicBezTo>
                  <a:pt x="0" y="1198555"/>
                  <a:pt x="99099" y="1099456"/>
                  <a:pt x="221344" y="1099456"/>
                </a:cubicBezTo>
                <a:lnTo>
                  <a:pt x="1099457" y="1099456"/>
                </a:lnTo>
                <a:lnTo>
                  <a:pt x="1099457" y="221344"/>
                </a:lnTo>
                <a:cubicBezTo>
                  <a:pt x="1099457" y="99099"/>
                  <a:pt x="1198556" y="0"/>
                  <a:pt x="1320801" y="0"/>
                </a:cubicBezTo>
                <a:cubicBezTo>
                  <a:pt x="1443046" y="0"/>
                  <a:pt x="1542145" y="99099"/>
                  <a:pt x="1542145" y="221344"/>
                </a:cubicBezTo>
                <a:lnTo>
                  <a:pt x="1542145" y="1099456"/>
                </a:lnTo>
                <a:lnTo>
                  <a:pt x="2420258" y="1099457"/>
                </a:lnTo>
                <a:cubicBezTo>
                  <a:pt x="2542503" y="1099457"/>
                  <a:pt x="2641602" y="1198556"/>
                  <a:pt x="2641602" y="1320801"/>
                </a:cubicBezTo>
                <a:lnTo>
                  <a:pt x="2641601" y="1320800"/>
                </a:lnTo>
                <a:cubicBezTo>
                  <a:pt x="2641601" y="1443045"/>
                  <a:pt x="2542502" y="1542144"/>
                  <a:pt x="2420257" y="1542144"/>
                </a:cubicBezTo>
                <a:lnTo>
                  <a:pt x="1542145" y="1542144"/>
                </a:lnTo>
                <a:lnTo>
                  <a:pt x="1542144" y="2420257"/>
                </a:lnTo>
                <a:cubicBezTo>
                  <a:pt x="1542144" y="2542502"/>
                  <a:pt x="1443045" y="2641601"/>
                  <a:pt x="1320800" y="2641601"/>
                </a:cubicBezTo>
                <a:lnTo>
                  <a:pt x="1320801" y="2641600"/>
                </a:lnTo>
                <a:cubicBezTo>
                  <a:pt x="1198556" y="2641600"/>
                  <a:pt x="1099457" y="2542501"/>
                  <a:pt x="1099457" y="2420256"/>
                </a:cubicBezTo>
                <a:lnTo>
                  <a:pt x="1099457" y="1542144"/>
                </a:lnTo>
                <a:lnTo>
                  <a:pt x="221344" y="1542144"/>
                </a:lnTo>
                <a:cubicBezTo>
                  <a:pt x="99099" y="1542144"/>
                  <a:pt x="0" y="1443045"/>
                  <a:pt x="0" y="1320800"/>
                </a:cubicBezTo>
                <a:close/>
              </a:path>
            </a:pathLst>
          </a:custGeom>
          <a:solidFill>
            <a:srgbClr val="0033A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2" name="Google Shape;112;p9"/>
          <p:cNvSpPr txBox="1"/>
          <p:nvPr/>
        </p:nvSpPr>
        <p:spPr>
          <a:xfrm>
            <a:off x="9477950" y="6176725"/>
            <a:ext cx="2143500" cy="338700"/>
          </a:xfrm>
          <a:prstGeom prst="rect">
            <a:avLst/>
          </a:prstGeom>
          <a:noFill/>
          <a:ln>
            <a:noFill/>
          </a:ln>
          <a:effectLst>
            <a:outerShdw blurRad="17145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Suffolk Public Schools</a:t>
            </a:r>
            <a:endParaRPr b="1" i="0" sz="1600" u="none" cap="none" strike="noStrike">
              <a:solidFill>
                <a:schemeClr val="dk1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</p:txBody>
      </p:sp>
      <p:sp>
        <p:nvSpPr>
          <p:cNvPr id="113" name="Google Shape;113;p9"/>
          <p:cNvSpPr txBox="1"/>
          <p:nvPr/>
        </p:nvSpPr>
        <p:spPr>
          <a:xfrm>
            <a:off x="1199875" y="514100"/>
            <a:ext cx="10163700" cy="677100"/>
          </a:xfrm>
          <a:prstGeom prst="rect">
            <a:avLst/>
          </a:prstGeom>
          <a:noFill/>
          <a:ln>
            <a:noFill/>
          </a:ln>
          <a:effectLst>
            <a:outerShdw blurRad="17145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Where to use photos: Instagram Reels, TikTok</a:t>
            </a:r>
            <a:endParaRPr b="1" i="0" sz="41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4" name="Google Shape;114;p9"/>
          <p:cNvSpPr/>
          <p:nvPr/>
        </p:nvSpPr>
        <p:spPr>
          <a:xfrm>
            <a:off x="4898925" y="1162044"/>
            <a:ext cx="1801200" cy="70800"/>
          </a:xfrm>
          <a:prstGeom prst="rect">
            <a:avLst/>
          </a:prstGeom>
          <a:solidFill>
            <a:srgbClr val="FFCD00">
              <a:alpha val="8627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15;p9"/>
          <p:cNvSpPr txBox="1"/>
          <p:nvPr/>
        </p:nvSpPr>
        <p:spPr>
          <a:xfrm>
            <a:off x="797425" y="1645650"/>
            <a:ext cx="6289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https://www.facebook.com/reel/624170923840693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16" name="Google Shape;116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9625" y="1343600"/>
            <a:ext cx="3419361" cy="468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0"/>
          <p:cNvSpPr/>
          <p:nvPr/>
        </p:nvSpPr>
        <p:spPr>
          <a:xfrm rot="5400000">
            <a:off x="-228600" y="666750"/>
            <a:ext cx="495300" cy="495300"/>
          </a:xfrm>
          <a:prstGeom prst="blockArc">
            <a:avLst>
              <a:gd fmla="val 10800000" name="adj1"/>
              <a:gd fmla="val 0" name="adj2"/>
              <a:gd fmla="val 25000" name="adj3"/>
            </a:avLst>
          </a:prstGeom>
          <a:solidFill>
            <a:srgbClr val="FFCD00">
              <a:alpha val="8627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2" name="Google Shape;122;p10"/>
          <p:cNvSpPr txBox="1"/>
          <p:nvPr/>
        </p:nvSpPr>
        <p:spPr>
          <a:xfrm>
            <a:off x="1525950" y="1987525"/>
            <a:ext cx="4283100" cy="911100"/>
          </a:xfrm>
          <a:prstGeom prst="rect">
            <a:avLst/>
          </a:prstGeom>
          <a:noFill/>
          <a:ln>
            <a:noFill/>
          </a:ln>
          <a:effectLst>
            <a:outerShdw blurRad="1714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1"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3" name="Google Shape;123;p10"/>
          <p:cNvSpPr txBox="1"/>
          <p:nvPr/>
        </p:nvSpPr>
        <p:spPr>
          <a:xfrm>
            <a:off x="2691006" y="369725"/>
            <a:ext cx="6220500" cy="677100"/>
          </a:xfrm>
          <a:prstGeom prst="rect">
            <a:avLst/>
          </a:prstGeom>
          <a:noFill/>
          <a:ln>
            <a:noFill/>
          </a:ln>
          <a:effectLst>
            <a:outerShdw blurRad="1714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Where to use photos: Media</a:t>
            </a:r>
            <a:endParaRPr b="1" i="0" sz="41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4" name="Google Shape;124;p10"/>
          <p:cNvPicPr preferRelativeResize="0"/>
          <p:nvPr/>
        </p:nvPicPr>
        <p:blipFill rotWithShape="1">
          <a:blip r:embed="rId3">
            <a:alphaModFix amt="52000"/>
          </a:blip>
          <a:srcRect b="34219" l="0" r="0" t="0"/>
          <a:stretch/>
        </p:blipFill>
        <p:spPr>
          <a:xfrm>
            <a:off x="128013" y="5842116"/>
            <a:ext cx="1071863" cy="70508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125" name="Google Shape;125;p10"/>
          <p:cNvSpPr txBox="1"/>
          <p:nvPr/>
        </p:nvSpPr>
        <p:spPr>
          <a:xfrm>
            <a:off x="9477950" y="6176725"/>
            <a:ext cx="2143500" cy="338700"/>
          </a:xfrm>
          <a:prstGeom prst="rect">
            <a:avLst/>
          </a:prstGeom>
          <a:noFill/>
          <a:ln>
            <a:noFill/>
          </a:ln>
          <a:effectLst>
            <a:outerShdw blurRad="1714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Suffolk Public Schools</a:t>
            </a:r>
            <a:endParaRPr b="1" i="0" sz="1600" u="none" cap="none" strike="noStrike">
              <a:solidFill>
                <a:schemeClr val="dk1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</p:txBody>
      </p:sp>
      <p:sp>
        <p:nvSpPr>
          <p:cNvPr id="126" name="Google Shape;126;p10"/>
          <p:cNvSpPr txBox="1"/>
          <p:nvPr/>
        </p:nvSpPr>
        <p:spPr>
          <a:xfrm rot="-5400000">
            <a:off x="-501100" y="4538625"/>
            <a:ext cx="2330100" cy="276900"/>
          </a:xfrm>
          <a:prstGeom prst="rect">
            <a:avLst/>
          </a:prstGeom>
          <a:noFill/>
          <a:ln>
            <a:noFill/>
          </a:ln>
          <a:effectLst>
            <a:outerShdw blurRad="1714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D2D2D2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#SPSCreatesAchievers</a:t>
            </a:r>
            <a:endParaRPr b="1" i="0" sz="1200" u="none" cap="none" strike="noStrike">
              <a:solidFill>
                <a:srgbClr val="D2D2D2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</p:txBody>
      </p:sp>
      <p:pic>
        <p:nvPicPr>
          <p:cNvPr id="127" name="Google Shape;127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5138" y="1112200"/>
            <a:ext cx="4810522" cy="482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1"/>
          <p:cNvSpPr/>
          <p:nvPr/>
        </p:nvSpPr>
        <p:spPr>
          <a:xfrm>
            <a:off x="9143509" y="1829440"/>
            <a:ext cx="192600" cy="192600"/>
          </a:xfrm>
          <a:prstGeom prst="ellipse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3" name="Google Shape;133;p11"/>
          <p:cNvSpPr/>
          <p:nvPr/>
        </p:nvSpPr>
        <p:spPr>
          <a:xfrm>
            <a:off x="9143509" y="4909653"/>
            <a:ext cx="192600" cy="192600"/>
          </a:xfrm>
          <a:prstGeom prst="ellipse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4" name="Google Shape;134;p11"/>
          <p:cNvSpPr/>
          <p:nvPr/>
        </p:nvSpPr>
        <p:spPr>
          <a:xfrm rot="5400000">
            <a:off x="-228600" y="666750"/>
            <a:ext cx="495300" cy="495300"/>
          </a:xfrm>
          <a:prstGeom prst="blockArc">
            <a:avLst>
              <a:gd fmla="val 10800000" name="adj1"/>
              <a:gd fmla="val 0" name="adj2"/>
              <a:gd fmla="val 25000" name="adj3"/>
            </a:avLst>
          </a:prstGeom>
          <a:solidFill>
            <a:srgbClr val="FFCD00">
              <a:alpha val="8627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5" name="Google Shape;135;p11"/>
          <p:cNvSpPr txBox="1"/>
          <p:nvPr/>
        </p:nvSpPr>
        <p:spPr>
          <a:xfrm>
            <a:off x="438600" y="76700"/>
            <a:ext cx="10994700" cy="1108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How-to: Composing photos</a:t>
            </a:r>
            <a:endParaRPr sz="3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Add Color/Take </a:t>
            </a:r>
            <a:r>
              <a:rPr lang="en-US" sz="3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from Different Angles</a:t>
            </a:r>
            <a:endParaRPr sz="3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6" name="Google Shape;136;p11"/>
          <p:cNvPicPr preferRelativeResize="0"/>
          <p:nvPr/>
        </p:nvPicPr>
        <p:blipFill rotWithShape="1">
          <a:blip r:embed="rId3">
            <a:alphaModFix amt="52000"/>
          </a:blip>
          <a:srcRect b="34219" l="0" r="0" t="0"/>
          <a:stretch/>
        </p:blipFill>
        <p:spPr>
          <a:xfrm>
            <a:off x="128013" y="5842116"/>
            <a:ext cx="1071863" cy="70508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sp>
        <p:nvSpPr>
          <p:cNvPr id="137" name="Google Shape;137;p11"/>
          <p:cNvSpPr txBox="1"/>
          <p:nvPr/>
        </p:nvSpPr>
        <p:spPr>
          <a:xfrm>
            <a:off x="1477450" y="2659075"/>
            <a:ext cx="4283100" cy="1239000"/>
          </a:xfrm>
          <a:prstGeom prst="rect">
            <a:avLst/>
          </a:prstGeom>
          <a:noFill/>
          <a:ln>
            <a:noFill/>
          </a:ln>
          <a:effectLst>
            <a:outerShdw blurRad="17145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3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8" name="Google Shape;138;p11"/>
          <p:cNvSpPr txBox="1"/>
          <p:nvPr/>
        </p:nvSpPr>
        <p:spPr>
          <a:xfrm rot="-5400000">
            <a:off x="-501100" y="4538625"/>
            <a:ext cx="2330100" cy="276900"/>
          </a:xfrm>
          <a:prstGeom prst="rect">
            <a:avLst/>
          </a:prstGeom>
          <a:noFill/>
          <a:ln>
            <a:noFill/>
          </a:ln>
          <a:effectLst>
            <a:outerShdw blurRad="17145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D2D2D2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#SPSCreatesAchievers</a:t>
            </a:r>
            <a:endParaRPr b="1" i="0" sz="1200" u="none" cap="none" strike="noStrike">
              <a:solidFill>
                <a:srgbClr val="D2D2D2"/>
              </a:solidFill>
              <a:latin typeface="Sorts Mill Goudy"/>
              <a:ea typeface="Sorts Mill Goudy"/>
              <a:cs typeface="Sorts Mill Goudy"/>
              <a:sym typeface="Sorts Mill Goudy"/>
            </a:endParaRPr>
          </a:p>
        </p:txBody>
      </p:sp>
      <p:pic>
        <p:nvPicPr>
          <p:cNvPr id="139" name="Google Shape;139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64577" y="1015825"/>
            <a:ext cx="2378024" cy="317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52276" y="4050475"/>
            <a:ext cx="3540168" cy="2655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12950" y="1294950"/>
            <a:ext cx="3078159" cy="307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5509" y="1145374"/>
            <a:ext cx="1774990" cy="2366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62794" y="1560984"/>
            <a:ext cx="2773888" cy="2080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488500" y="4338950"/>
            <a:ext cx="1774987" cy="236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Custom 639">
      <a:dk1>
        <a:srgbClr val="FFFFFF"/>
      </a:dk1>
      <a:lt1>
        <a:srgbClr val="1E2961"/>
      </a:lt1>
      <a:dk2>
        <a:srgbClr val="F2F2F2"/>
      </a:dk2>
      <a:lt2>
        <a:srgbClr val="243276"/>
      </a:lt2>
      <a:accent1>
        <a:srgbClr val="F9CE57"/>
      </a:accent1>
      <a:accent2>
        <a:srgbClr val="8ED14C"/>
      </a:accent2>
      <a:accent3>
        <a:srgbClr val="F64A82"/>
      </a:accent3>
      <a:accent4>
        <a:srgbClr val="0F98FF"/>
      </a:accent4>
      <a:accent5>
        <a:srgbClr val="FFFFFF"/>
      </a:accent5>
      <a:accent6>
        <a:srgbClr val="EAEAEA"/>
      </a:accent6>
      <a:hlink>
        <a:srgbClr val="002060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