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Boldoa" charset="1" panose="00000000000000000000"/>
      <p:regular r:id="rId32"/>
    </p:embeddedFont>
    <p:embeddedFont>
      <p:font typeface="Quicksand Medium" charset="1" panose="00000600000000000000"/>
      <p:regular r:id="rId33"/>
    </p:embeddedFont>
    <p:embeddedFont>
      <p:font typeface="TT Firs Neue" charset="1" panose="02000503030000020004"/>
      <p:regular r:id="rId34"/>
    </p:embeddedFont>
    <p:embeddedFont>
      <p:font typeface="Quicksand Bold" charset="1" panose="000008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notesMasters/notesMaster1.xml" Type="http://schemas.openxmlformats.org/officeDocument/2006/relationships/notesMaster"/><Relationship Id="rId3" Target="viewProps.xml" Type="http://schemas.openxmlformats.org/officeDocument/2006/relationships/viewProps"/><Relationship Id="rId30" Target="theme/theme2.xml" Type="http://schemas.openxmlformats.org/officeDocument/2006/relationships/theme"/><Relationship Id="rId31" Target="notesSlides/notesSlide1.xml" Type="http://schemas.openxmlformats.org/officeDocument/2006/relationships/note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notesSlides/notesSlide2.xml" Type="http://schemas.openxmlformats.org/officeDocument/2006/relationships/notesSlide"/><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question is no longer whether you adopt AI — it’s how smartly you integrate it into your business processes.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such enthusiasm is not universal. A full third of workers surveyed expressed they would like to see AI banned from the workplace. Meanwhile, 52% of workers are worried about being left behind by new technologies.</a:t>
            </a:r>
          </a:p>
          <a:p>
            <a:r>
              <a:rPr lang="en-US"/>
              <a:t/>
            </a:r>
          </a:p>
          <a:p>
            <a:r>
              <a:rPr lang="en-US"/>
              <a:t>Replace Jobs:</a:t>
            </a:r>
          </a:p>
          <a:p>
            <a:r>
              <a:rPr lang="en-US"/>
              <a:t>First and foremost, this will take mindset shift. AI can enhance you, not replace you. Rather than seeing AI as a threat, recognize that it's a powerful ally in making faster, smarter decisions. AI processes data and patterns, but doesn't have human intuition, emotions, or true understanding. It works on algorithms, not reasoning.</a:t>
            </a:r>
          </a:p>
          <a:p>
            <a:r>
              <a:rPr lang="en-US"/>
              <a:t/>
            </a:r>
          </a:p>
          <a:p>
            <a:r>
              <a:rPr lang="en-US"/>
              <a:t>Too Complicated: While technology, especially new technology can seem intimidating, many AI tools are design to be user-friendly and require little to no technical expertise. Some tools that you're already using that you may not have known are AI are: Autocorrect and predictive text when your, Siri and Alexa, steaming platforms (such as Netflix) recommending shows you might like to watch next. AI isn't just for tech experts, it's already woven into our daily lives in ways that make things easier, faster, and more personalized.</a:t>
            </a:r>
          </a:p>
          <a:p>
            <a:r>
              <a:rPr lang="en-US"/>
              <a:t/>
            </a:r>
          </a:p>
          <a:p>
            <a:r>
              <a:rPr lang="en-US"/>
              <a:t>Expensive: Sure, some platforms require membership, but most are free for base platforms and are reasonably priced if you do opt for a premium account. Everything I will show you today, I do not pay a cent for.</a:t>
            </a:r>
          </a:p>
          <a:p>
            <a:r>
              <a:rPr lang="en-US"/>
              <a:t/>
            </a:r>
          </a:p>
          <a:p>
            <a:r>
              <a:rPr lang="en-US"/>
              <a:t>Not safe: AI does raise privacy concerns, but with responsible use and proper safeguards, you can ensure data protection.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the balancing act of managing school nutrition programs: juggling tight regulations, complex reporting, menu planning, and staffing—it’s a lot! These tasks eat up our time, leaving us less energy for the mission at the heart of it all: ensuring kids are well-fed and ready to learn. This is where AI can make a difference.</a:t>
            </a:r>
          </a:p>
          <a:p>
            <a:r>
              <a:rPr lang="en-US"/>
              <a:t/>
            </a:r>
          </a:p>
          <a:p>
            <a:r>
              <a:rPr lang="en-US"/>
              <a:t>1. Efficiency and time-saving: Automates repetive tasks, steamlines things that shouldn't be taking up so much of your time</a:t>
            </a:r>
          </a:p>
          <a:p>
            <a:r>
              <a:rPr lang="en-US"/>
              <a:t/>
            </a:r>
          </a:p>
          <a:p>
            <a:r>
              <a:rPr lang="en-US"/>
              <a:t>2. Thought Partner: Encourages innovation and a different way of doing things.</a:t>
            </a:r>
          </a:p>
          <a:p>
            <a:r>
              <a:rPr lang="en-US"/>
              <a:t/>
            </a:r>
          </a:p>
          <a:p>
            <a:r>
              <a:rPr lang="en-US"/>
              <a:t>3. Analyzes data for data-driven decision making and strategic planning</a:t>
            </a:r>
          </a:p>
          <a:p>
            <a:r>
              <a:rPr lang="en-US"/>
              <a:t/>
            </a:r>
          </a:p>
          <a:p>
            <a:r>
              <a:rPr lang="en-US"/>
              <a:t>Research shows that AI tools like ChatGPT facilitate faster, better teamwork — 12.2% more tasks completed; 25.1% faster task completion; and 40% higher quality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Due to timing, I can't show you all of the capabilities of ChatGPT, but I hope you get the gist of all the things you can use ChatGPT to bounce ideas off of. And how you can question or have it elaborate in certain areas.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quality of your input determines the quality of your AI’s output.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17.png" Type="http://schemas.openxmlformats.org/officeDocument/2006/relationships/image"/><Relationship Id="rId2" Target="../notesSlides/notesSlide1.xml" Type="http://schemas.openxmlformats.org/officeDocument/2006/relationships/notesSlide"/><Relationship Id="rId20" Target="../media/image18.svg" Type="http://schemas.openxmlformats.org/officeDocument/2006/relationships/image"/><Relationship Id="rId21" Target="../media/image19.png" Type="http://schemas.openxmlformats.org/officeDocument/2006/relationships/image"/><Relationship Id="rId22" Target="../media/image20.svg" Type="http://schemas.openxmlformats.org/officeDocument/2006/relationships/image"/><Relationship Id="rId23" Target="../media/image21.png" Type="http://schemas.openxmlformats.org/officeDocument/2006/relationships/image"/><Relationship Id="rId24" Target="../media/image22.svg" Type="http://schemas.openxmlformats.org/officeDocument/2006/relationships/image"/><Relationship Id="rId25" Target="../media/image23.png" Type="http://schemas.openxmlformats.org/officeDocument/2006/relationships/image"/><Relationship Id="rId26" Target="../media/image24.svg" Type="http://schemas.openxmlformats.org/officeDocument/2006/relationships/image"/><Relationship Id="rId27" Target="../media/image25.png" Type="http://schemas.openxmlformats.org/officeDocument/2006/relationships/image"/><Relationship Id="rId28" Target="../media/image26.svg" Type="http://schemas.openxmlformats.org/officeDocument/2006/relationships/image"/><Relationship Id="rId29" Target="../media/image27.png" Type="http://schemas.openxmlformats.org/officeDocument/2006/relationships/image"/><Relationship Id="rId3" Target="../media/image1.png" Type="http://schemas.openxmlformats.org/officeDocument/2006/relationships/image"/><Relationship Id="rId30" Target="../media/image28.svg" Type="http://schemas.openxmlformats.org/officeDocument/2006/relationships/image"/><Relationship Id="rId31" Target="../media/image29.png" Type="http://schemas.openxmlformats.org/officeDocument/2006/relationships/image"/><Relationship Id="rId32" Target="../media/image30.svg" Type="http://schemas.openxmlformats.org/officeDocument/2006/relationships/image"/><Relationship Id="rId33" Target="../media/image31.png" Type="http://schemas.openxmlformats.org/officeDocument/2006/relationships/image"/><Relationship Id="rId34" Target="../media/image32.svg" Type="http://schemas.openxmlformats.org/officeDocument/2006/relationships/image"/><Relationship Id="rId35" Target="../media/image33.png" Type="http://schemas.openxmlformats.org/officeDocument/2006/relationships/image"/><Relationship Id="rId36" Target="../media/image34.svg" Type="http://schemas.openxmlformats.org/officeDocument/2006/relationships/image"/><Relationship Id="rId37" Target="../media/image35.png" Type="http://schemas.openxmlformats.org/officeDocument/2006/relationships/image"/><Relationship Id="rId38" Target="../media/image36.svg" Type="http://schemas.openxmlformats.org/officeDocument/2006/relationships/image"/><Relationship Id="rId39" Target="../media/image37.png" Type="http://schemas.openxmlformats.org/officeDocument/2006/relationships/image"/><Relationship Id="rId4" Target="../media/image2.svg" Type="http://schemas.openxmlformats.org/officeDocument/2006/relationships/image"/><Relationship Id="rId40" Target="../media/image38.svg" Type="http://schemas.openxmlformats.org/officeDocument/2006/relationships/image"/><Relationship Id="rId41" Target="../media/image39.png" Type="http://schemas.openxmlformats.org/officeDocument/2006/relationships/image"/><Relationship Id="rId42" Target="../media/image40.svg" Type="http://schemas.openxmlformats.org/officeDocument/2006/relationships/image"/><Relationship Id="rId43" Target="../media/image41.png" Type="http://schemas.openxmlformats.org/officeDocument/2006/relationships/image"/><Relationship Id="rId44" Target="../media/image42.svg" Type="http://schemas.openxmlformats.org/officeDocument/2006/relationships/image"/><Relationship Id="rId45" Target="../media/image43.png" Type="http://schemas.openxmlformats.org/officeDocument/2006/relationships/image"/><Relationship Id="rId46" Target="../media/image44.svg" Type="http://schemas.openxmlformats.org/officeDocument/2006/relationships/image"/><Relationship Id="rId47" Target="../media/image45.png" Type="http://schemas.openxmlformats.org/officeDocument/2006/relationships/image"/><Relationship Id="rId48" Target="../media/image46.svg" Type="http://schemas.openxmlformats.org/officeDocument/2006/relationships/image"/><Relationship Id="rId49" Target="../media/image47.png" Type="http://schemas.openxmlformats.org/officeDocument/2006/relationships/image"/><Relationship Id="rId5" Target="../media/image3.png" Type="http://schemas.openxmlformats.org/officeDocument/2006/relationships/image"/><Relationship Id="rId50" Target="../media/image48.sv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2.jpeg" Type="http://schemas.openxmlformats.org/officeDocument/2006/relationships/image"/><Relationship Id="rId4" Target="../media/VAGhEWm47ZY.mp4" Type="http://schemas.openxmlformats.org/officeDocument/2006/relationships/video"/><Relationship Id="rId5" Target="../media/VAGhEWm47ZY.mp4" Type="http://schemas.microsoft.com/office/2007/relationships/media"/></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jpeg" Type="http://schemas.openxmlformats.org/officeDocument/2006/relationships/image"/><Relationship Id="rId3" Target="../media/VAGhEY61J3Q.mp4" Type="http://schemas.openxmlformats.org/officeDocument/2006/relationships/video"/><Relationship Id="rId4" Target="../media/VAGhEY61J3Q.mp4" Type="http://schemas.microsoft.com/office/2007/relationships/media"/></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jpeg" Type="http://schemas.openxmlformats.org/officeDocument/2006/relationships/image"/><Relationship Id="rId3" Target="../media/VAGhEayKQl0.mp4" Type="http://schemas.openxmlformats.org/officeDocument/2006/relationships/video"/><Relationship Id="rId4" Target="../media/VAGhEayKQl0.mp4" Type="http://schemas.microsoft.com/office/2007/relationships/media"/></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VAGhEZJGCyQ.mp4" Type="http://schemas.openxmlformats.org/officeDocument/2006/relationships/video"/><Relationship Id="rId4" Target="../media/VAGhEZJGCyQ.mp4" Type="http://schemas.microsoft.com/office/2007/relationships/media"/></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jpeg" Type="http://schemas.openxmlformats.org/officeDocument/2006/relationships/image"/><Relationship Id="rId3" Target="../media/VAGhh3iXzh8.mp4" Type="http://schemas.openxmlformats.org/officeDocument/2006/relationships/video"/><Relationship Id="rId4" Target="../media/VAGhh3iXzh8.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jpeg" Type="http://schemas.openxmlformats.org/officeDocument/2006/relationships/image"/><Relationship Id="rId3" Target="../media/VAGhEVMPueU.mp4" Type="http://schemas.openxmlformats.org/officeDocument/2006/relationships/video"/><Relationship Id="rId4" Target="../media/VAGhEVMPueU.mp4" Type="http://schemas.microsoft.com/office/2007/relationships/media"/></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jpeg" Type="http://schemas.openxmlformats.org/officeDocument/2006/relationships/image"/><Relationship Id="rId3" Target="../media/VAGhEbNEwDo.mp4" Type="http://schemas.openxmlformats.org/officeDocument/2006/relationships/video"/><Relationship Id="rId4" Target="../media/VAGhEbNEwDo.mp4" Type="http://schemas.microsoft.com/office/2007/relationships/media"/></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jpeg" Type="http://schemas.openxmlformats.org/officeDocument/2006/relationships/image"/><Relationship Id="rId3" Target="../media/VAGhEiQGioo.mp4" Type="http://schemas.openxmlformats.org/officeDocument/2006/relationships/video"/><Relationship Id="rId4" Target="../media/VAGhEiQGioo.mp4" Type="http://schemas.microsoft.com/office/2007/relationships/media"/></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8.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13.png" Type="http://schemas.openxmlformats.org/officeDocument/2006/relationships/image"/><Relationship Id="rId17" Target="../media/image14.svg" Type="http://schemas.openxmlformats.org/officeDocument/2006/relationships/image"/><Relationship Id="rId18" Target="../media/image15.png" Type="http://schemas.openxmlformats.org/officeDocument/2006/relationships/image"/><Relationship Id="rId19" Target="../media/image16.svg" Type="http://schemas.openxmlformats.org/officeDocument/2006/relationships/image"/><Relationship Id="rId2" Target="../media/image55.png" Type="http://schemas.openxmlformats.org/officeDocument/2006/relationships/image"/><Relationship Id="rId20" Target="../media/image17.png" Type="http://schemas.openxmlformats.org/officeDocument/2006/relationships/image"/><Relationship Id="rId21" Target="../media/image18.svg" Type="http://schemas.openxmlformats.org/officeDocument/2006/relationships/image"/><Relationship Id="rId22" Target="../media/image19.png" Type="http://schemas.openxmlformats.org/officeDocument/2006/relationships/image"/><Relationship Id="rId23" Target="../media/image20.svg" Type="http://schemas.openxmlformats.org/officeDocument/2006/relationships/image"/><Relationship Id="rId24" Target="../media/image21.png" Type="http://schemas.openxmlformats.org/officeDocument/2006/relationships/image"/><Relationship Id="rId25" Target="../media/image22.svg" Type="http://schemas.openxmlformats.org/officeDocument/2006/relationships/image"/><Relationship Id="rId26" Target="../media/image23.png" Type="http://schemas.openxmlformats.org/officeDocument/2006/relationships/image"/><Relationship Id="rId27" Target="../media/image24.svg" Type="http://schemas.openxmlformats.org/officeDocument/2006/relationships/image"/><Relationship Id="rId28" Target="../media/image25.png" Type="http://schemas.openxmlformats.org/officeDocument/2006/relationships/image"/><Relationship Id="rId29" Target="../media/image26.svg" Type="http://schemas.openxmlformats.org/officeDocument/2006/relationships/image"/><Relationship Id="rId3" Target="../media/image56.svg" Type="http://schemas.openxmlformats.org/officeDocument/2006/relationships/image"/><Relationship Id="rId30" Target="../media/image27.png" Type="http://schemas.openxmlformats.org/officeDocument/2006/relationships/image"/><Relationship Id="rId31" Target="../media/image28.svg" Type="http://schemas.openxmlformats.org/officeDocument/2006/relationships/image"/><Relationship Id="rId32" Target="../media/image29.png" Type="http://schemas.openxmlformats.org/officeDocument/2006/relationships/image"/><Relationship Id="rId33" Target="../media/image30.svg" Type="http://schemas.openxmlformats.org/officeDocument/2006/relationships/image"/><Relationship Id="rId34" Target="../media/image31.png" Type="http://schemas.openxmlformats.org/officeDocument/2006/relationships/image"/><Relationship Id="rId35" Target="../media/image32.svg" Type="http://schemas.openxmlformats.org/officeDocument/2006/relationships/image"/><Relationship Id="rId36" Target="../media/image33.png" Type="http://schemas.openxmlformats.org/officeDocument/2006/relationships/image"/><Relationship Id="rId37" Target="../media/image34.svg" Type="http://schemas.openxmlformats.org/officeDocument/2006/relationships/image"/><Relationship Id="rId38" Target="../media/image35.png" Type="http://schemas.openxmlformats.org/officeDocument/2006/relationships/image"/><Relationship Id="rId39" Target="../media/image36.svg" Type="http://schemas.openxmlformats.org/officeDocument/2006/relationships/image"/><Relationship Id="rId4" Target="../media/image57.png" Type="http://schemas.openxmlformats.org/officeDocument/2006/relationships/image"/><Relationship Id="rId40" Target="../media/image37.png" Type="http://schemas.openxmlformats.org/officeDocument/2006/relationships/image"/><Relationship Id="rId41" Target="../media/image38.svg" Type="http://schemas.openxmlformats.org/officeDocument/2006/relationships/image"/><Relationship Id="rId42" Target="../media/image39.png" Type="http://schemas.openxmlformats.org/officeDocument/2006/relationships/image"/><Relationship Id="rId43" Target="../media/image40.svg" Type="http://schemas.openxmlformats.org/officeDocument/2006/relationships/image"/><Relationship Id="rId44" Target="../media/image41.png" Type="http://schemas.openxmlformats.org/officeDocument/2006/relationships/image"/><Relationship Id="rId45" Target="../media/image42.svg" Type="http://schemas.openxmlformats.org/officeDocument/2006/relationships/image"/><Relationship Id="rId46" Target="../media/image43.png" Type="http://schemas.openxmlformats.org/officeDocument/2006/relationships/image"/><Relationship Id="rId47" Target="../media/image44.svg" Type="http://schemas.openxmlformats.org/officeDocument/2006/relationships/image"/><Relationship Id="rId48" Target="../media/image45.png" Type="http://schemas.openxmlformats.org/officeDocument/2006/relationships/image"/><Relationship Id="rId49" Target="../media/image46.svg" Type="http://schemas.openxmlformats.org/officeDocument/2006/relationships/image"/><Relationship Id="rId5" Target="../media/image58.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VAGhqfObYzo.mp4" Type="http://schemas.openxmlformats.org/officeDocument/2006/relationships/video"/><Relationship Id="rId4" Target="../media/VAGhqfObYzo.mp4" Type="http://schemas.microsoft.com/office/2007/relationships/media"/></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8.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13.png" Type="http://schemas.openxmlformats.org/officeDocument/2006/relationships/image"/><Relationship Id="rId17" Target="../media/image14.svg" Type="http://schemas.openxmlformats.org/officeDocument/2006/relationships/image"/><Relationship Id="rId18" Target="../media/image15.png" Type="http://schemas.openxmlformats.org/officeDocument/2006/relationships/image"/><Relationship Id="rId19" Target="../media/image16.svg" Type="http://schemas.openxmlformats.org/officeDocument/2006/relationships/image"/><Relationship Id="rId2" Target="../media/image49.png" Type="http://schemas.openxmlformats.org/officeDocument/2006/relationships/image"/><Relationship Id="rId20" Target="../media/image17.png" Type="http://schemas.openxmlformats.org/officeDocument/2006/relationships/image"/><Relationship Id="rId21" Target="../media/image18.svg" Type="http://schemas.openxmlformats.org/officeDocument/2006/relationships/image"/><Relationship Id="rId22" Target="../media/image19.png" Type="http://schemas.openxmlformats.org/officeDocument/2006/relationships/image"/><Relationship Id="rId23" Target="../media/image20.svg" Type="http://schemas.openxmlformats.org/officeDocument/2006/relationships/image"/><Relationship Id="rId24" Target="../media/image21.png" Type="http://schemas.openxmlformats.org/officeDocument/2006/relationships/image"/><Relationship Id="rId25" Target="../media/image22.svg" Type="http://schemas.openxmlformats.org/officeDocument/2006/relationships/image"/><Relationship Id="rId26" Target="../media/image23.png" Type="http://schemas.openxmlformats.org/officeDocument/2006/relationships/image"/><Relationship Id="rId27" Target="../media/image24.svg" Type="http://schemas.openxmlformats.org/officeDocument/2006/relationships/image"/><Relationship Id="rId28" Target="../media/image25.png" Type="http://schemas.openxmlformats.org/officeDocument/2006/relationships/image"/><Relationship Id="rId29" Target="../media/image26.svg" Type="http://schemas.openxmlformats.org/officeDocument/2006/relationships/image"/><Relationship Id="rId3" Target="../media/image50.svg" Type="http://schemas.openxmlformats.org/officeDocument/2006/relationships/image"/><Relationship Id="rId30" Target="../media/image27.png" Type="http://schemas.openxmlformats.org/officeDocument/2006/relationships/image"/><Relationship Id="rId31" Target="../media/image28.svg" Type="http://schemas.openxmlformats.org/officeDocument/2006/relationships/image"/><Relationship Id="rId32" Target="../media/image29.png" Type="http://schemas.openxmlformats.org/officeDocument/2006/relationships/image"/><Relationship Id="rId33" Target="../media/image30.svg" Type="http://schemas.openxmlformats.org/officeDocument/2006/relationships/image"/><Relationship Id="rId34" Target="../media/image31.png" Type="http://schemas.openxmlformats.org/officeDocument/2006/relationships/image"/><Relationship Id="rId35" Target="../media/image32.svg" Type="http://schemas.openxmlformats.org/officeDocument/2006/relationships/image"/><Relationship Id="rId36" Target="../media/image33.png" Type="http://schemas.openxmlformats.org/officeDocument/2006/relationships/image"/><Relationship Id="rId37" Target="../media/image34.svg" Type="http://schemas.openxmlformats.org/officeDocument/2006/relationships/image"/><Relationship Id="rId38" Target="../media/image35.png" Type="http://schemas.openxmlformats.org/officeDocument/2006/relationships/image"/><Relationship Id="rId39" Target="../media/image36.svg" Type="http://schemas.openxmlformats.org/officeDocument/2006/relationships/image"/><Relationship Id="rId4" Target="../media/image51.png" Type="http://schemas.openxmlformats.org/officeDocument/2006/relationships/image"/><Relationship Id="rId40" Target="../media/image37.png" Type="http://schemas.openxmlformats.org/officeDocument/2006/relationships/image"/><Relationship Id="rId41" Target="../media/image38.svg" Type="http://schemas.openxmlformats.org/officeDocument/2006/relationships/image"/><Relationship Id="rId42" Target="../media/image39.png" Type="http://schemas.openxmlformats.org/officeDocument/2006/relationships/image"/><Relationship Id="rId43" Target="../media/image40.svg" Type="http://schemas.openxmlformats.org/officeDocument/2006/relationships/image"/><Relationship Id="rId44" Target="../media/image41.png" Type="http://schemas.openxmlformats.org/officeDocument/2006/relationships/image"/><Relationship Id="rId45" Target="../media/image42.svg" Type="http://schemas.openxmlformats.org/officeDocument/2006/relationships/image"/><Relationship Id="rId46" Target="../media/image43.png" Type="http://schemas.openxmlformats.org/officeDocument/2006/relationships/image"/><Relationship Id="rId47" Target="../media/image44.svg" Type="http://schemas.openxmlformats.org/officeDocument/2006/relationships/image"/><Relationship Id="rId48" Target="../media/image45.png" Type="http://schemas.openxmlformats.org/officeDocument/2006/relationships/image"/><Relationship Id="rId49" Target="../media/image46.svg" Type="http://schemas.openxmlformats.org/officeDocument/2006/relationships/image"/><Relationship Id="rId5" Target="../media/image52.svg" Type="http://schemas.openxmlformats.org/officeDocument/2006/relationships/image"/><Relationship Id="rId50" Target="../media/image53.png" Type="http://schemas.openxmlformats.org/officeDocument/2006/relationships/image"/><Relationship Id="rId51" Target="../media/image54.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1.jpeg" Type="http://schemas.openxmlformats.org/officeDocument/2006/relationships/image"/><Relationship Id="rId3" Target="../media/image92.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17.png" Type="http://schemas.openxmlformats.org/officeDocument/2006/relationships/image"/><Relationship Id="rId2" Target="../notesSlides/notesSlide5.xml" Type="http://schemas.openxmlformats.org/officeDocument/2006/relationships/notesSlide"/><Relationship Id="rId20" Target="../media/image18.svg" Type="http://schemas.openxmlformats.org/officeDocument/2006/relationships/image"/><Relationship Id="rId21" Target="../media/image19.png" Type="http://schemas.openxmlformats.org/officeDocument/2006/relationships/image"/><Relationship Id="rId22" Target="../media/image20.svg" Type="http://schemas.openxmlformats.org/officeDocument/2006/relationships/image"/><Relationship Id="rId23" Target="../media/image21.png" Type="http://schemas.openxmlformats.org/officeDocument/2006/relationships/image"/><Relationship Id="rId24" Target="../media/image22.svg" Type="http://schemas.openxmlformats.org/officeDocument/2006/relationships/image"/><Relationship Id="rId25" Target="../media/image23.png" Type="http://schemas.openxmlformats.org/officeDocument/2006/relationships/image"/><Relationship Id="rId26" Target="../media/image24.svg" Type="http://schemas.openxmlformats.org/officeDocument/2006/relationships/image"/><Relationship Id="rId27" Target="../media/image25.png" Type="http://schemas.openxmlformats.org/officeDocument/2006/relationships/image"/><Relationship Id="rId28" Target="../media/image26.svg" Type="http://schemas.openxmlformats.org/officeDocument/2006/relationships/image"/><Relationship Id="rId29" Target="../media/image27.png" Type="http://schemas.openxmlformats.org/officeDocument/2006/relationships/image"/><Relationship Id="rId3" Target="../media/image51.png" Type="http://schemas.openxmlformats.org/officeDocument/2006/relationships/image"/><Relationship Id="rId30" Target="../media/image28.svg" Type="http://schemas.openxmlformats.org/officeDocument/2006/relationships/image"/><Relationship Id="rId31" Target="../media/image29.png" Type="http://schemas.openxmlformats.org/officeDocument/2006/relationships/image"/><Relationship Id="rId32" Target="../media/image30.svg" Type="http://schemas.openxmlformats.org/officeDocument/2006/relationships/image"/><Relationship Id="rId33" Target="../media/image31.png" Type="http://schemas.openxmlformats.org/officeDocument/2006/relationships/image"/><Relationship Id="rId34" Target="../media/image32.svg" Type="http://schemas.openxmlformats.org/officeDocument/2006/relationships/image"/><Relationship Id="rId35" Target="../media/image33.png" Type="http://schemas.openxmlformats.org/officeDocument/2006/relationships/image"/><Relationship Id="rId36" Target="../media/image34.svg" Type="http://schemas.openxmlformats.org/officeDocument/2006/relationships/image"/><Relationship Id="rId37" Target="../media/image35.png" Type="http://schemas.openxmlformats.org/officeDocument/2006/relationships/image"/><Relationship Id="rId38" Target="../media/image36.svg" Type="http://schemas.openxmlformats.org/officeDocument/2006/relationships/image"/><Relationship Id="rId39" Target="../media/image37.png" Type="http://schemas.openxmlformats.org/officeDocument/2006/relationships/image"/><Relationship Id="rId4" Target="../media/image52.svg" Type="http://schemas.openxmlformats.org/officeDocument/2006/relationships/image"/><Relationship Id="rId40" Target="../media/image38.svg" Type="http://schemas.openxmlformats.org/officeDocument/2006/relationships/image"/><Relationship Id="rId41" Target="../media/image39.png" Type="http://schemas.openxmlformats.org/officeDocument/2006/relationships/image"/><Relationship Id="rId42" Target="../media/image40.svg" Type="http://schemas.openxmlformats.org/officeDocument/2006/relationships/image"/><Relationship Id="rId43" Target="../media/image41.png" Type="http://schemas.openxmlformats.org/officeDocument/2006/relationships/image"/><Relationship Id="rId44" Target="../media/image42.svg" Type="http://schemas.openxmlformats.org/officeDocument/2006/relationships/image"/><Relationship Id="rId45" Target="../media/image43.png" Type="http://schemas.openxmlformats.org/officeDocument/2006/relationships/image"/><Relationship Id="rId46" Target="../media/image44.svg" Type="http://schemas.openxmlformats.org/officeDocument/2006/relationships/image"/><Relationship Id="rId47" Target="../media/image45.png" Type="http://schemas.openxmlformats.org/officeDocument/2006/relationships/image"/><Relationship Id="rId48" Target="../media/image46.svg" Type="http://schemas.openxmlformats.org/officeDocument/2006/relationships/image"/><Relationship Id="rId49" Target="../media/image93.png" Type="http://schemas.openxmlformats.org/officeDocument/2006/relationships/image"/><Relationship Id="rId5" Target="../media/image3.png" Type="http://schemas.openxmlformats.org/officeDocument/2006/relationships/image"/><Relationship Id="rId50" Target="../media/image94.svg" Type="http://schemas.openxmlformats.org/officeDocument/2006/relationships/image"/><Relationship Id="rId51" Target="../media/image53.png" Type="http://schemas.openxmlformats.org/officeDocument/2006/relationships/image"/><Relationship Id="rId52" Target="../media/image54.svg" Type="http://schemas.openxmlformats.org/officeDocument/2006/relationships/image"/><Relationship Id="rId53" Target="../media/image95.png" Type="http://schemas.openxmlformats.org/officeDocument/2006/relationships/image"/><Relationship Id="rId54" Target="../media/image96.svg" Type="http://schemas.openxmlformats.org/officeDocument/2006/relationships/image"/><Relationship Id="rId55" Target="../media/image97.png" Type="http://schemas.openxmlformats.org/officeDocument/2006/relationships/image"/><Relationship Id="rId56" Target="../media/image98.svg" Type="http://schemas.openxmlformats.org/officeDocument/2006/relationships/image"/><Relationship Id="rId57" Target="../media/image99.png" Type="http://schemas.openxmlformats.org/officeDocument/2006/relationships/image"/><Relationship Id="rId58" Target="../media/image100.svg" Type="http://schemas.openxmlformats.org/officeDocument/2006/relationships/image"/><Relationship Id="rId59" Target="../media/image101.png" Type="http://schemas.openxmlformats.org/officeDocument/2006/relationships/image"/><Relationship Id="rId6" Target="../media/image4.svg" Type="http://schemas.openxmlformats.org/officeDocument/2006/relationships/image"/><Relationship Id="rId60" Target="../media/image102.svg" Type="http://schemas.openxmlformats.org/officeDocument/2006/relationships/image"/><Relationship Id="rId61" Target="../media/image103.png" Type="http://schemas.openxmlformats.org/officeDocument/2006/relationships/image"/><Relationship Id="rId62" Target="../media/image104.svg" Type="http://schemas.openxmlformats.org/officeDocument/2006/relationships/image"/><Relationship Id="rId63" Target="../media/image105.png" Type="http://schemas.openxmlformats.org/officeDocument/2006/relationships/image"/><Relationship Id="rId64" Target="../media/image106.svg" Type="http://schemas.openxmlformats.org/officeDocument/2006/relationships/image"/><Relationship Id="rId65" Target="../media/image107.png" Type="http://schemas.openxmlformats.org/officeDocument/2006/relationships/image"/><Relationship Id="rId66" Target="../media/image108.svg" Type="http://schemas.openxmlformats.org/officeDocument/2006/relationships/image"/><Relationship Id="rId67" Target="../media/image109.png" Type="http://schemas.openxmlformats.org/officeDocument/2006/relationships/image"/><Relationship Id="rId68" Target="../media/image110.svg" Type="http://schemas.openxmlformats.org/officeDocument/2006/relationships/image"/><Relationship Id="rId69" Target="../media/image111.png" Type="http://schemas.openxmlformats.org/officeDocument/2006/relationships/image"/><Relationship Id="rId7" Target="../media/image5.png" Type="http://schemas.openxmlformats.org/officeDocument/2006/relationships/image"/><Relationship Id="rId70" Target="../media/image112.svg" Type="http://schemas.openxmlformats.org/officeDocument/2006/relationships/image"/><Relationship Id="rId71" Target="../media/image113.png" Type="http://schemas.openxmlformats.org/officeDocument/2006/relationships/image"/><Relationship Id="rId72" Target="../media/image114.svg" Type="http://schemas.openxmlformats.org/officeDocument/2006/relationships/image"/><Relationship Id="rId73" Target="../media/image115.png" Type="http://schemas.openxmlformats.org/officeDocument/2006/relationships/image"/><Relationship Id="rId74" Target="../media/image116.svg" Type="http://schemas.openxmlformats.org/officeDocument/2006/relationships/image"/><Relationship Id="rId75" Target="../media/image117.png" Type="http://schemas.openxmlformats.org/officeDocument/2006/relationships/image"/><Relationship Id="rId76" Target="../media/image118.sv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5.png" Type="http://schemas.openxmlformats.org/officeDocument/2006/relationships/image"/><Relationship Id="rId11" Target="../media/image126.svg" Type="http://schemas.openxmlformats.org/officeDocument/2006/relationships/image"/><Relationship Id="rId12" Target="../media/image3.png" Type="http://schemas.openxmlformats.org/officeDocument/2006/relationships/image"/><Relationship Id="rId13" Target="../media/image4.svg" Type="http://schemas.openxmlformats.org/officeDocument/2006/relationships/image"/><Relationship Id="rId14" Target="../media/image5.png" Type="http://schemas.openxmlformats.org/officeDocument/2006/relationships/image"/><Relationship Id="rId15" Target="../media/image6.svg" Type="http://schemas.openxmlformats.org/officeDocument/2006/relationships/image"/><Relationship Id="rId16" Target="../media/image7.png" Type="http://schemas.openxmlformats.org/officeDocument/2006/relationships/image"/><Relationship Id="rId17" Target="../media/image8.svg" Type="http://schemas.openxmlformats.org/officeDocument/2006/relationships/image"/><Relationship Id="rId18" Target="../media/image9.png" Type="http://schemas.openxmlformats.org/officeDocument/2006/relationships/image"/><Relationship Id="rId19" Target="../media/image10.svg" Type="http://schemas.openxmlformats.org/officeDocument/2006/relationships/image"/><Relationship Id="rId2" Target="../media/image119.png" Type="http://schemas.openxmlformats.org/officeDocument/2006/relationships/image"/><Relationship Id="rId20" Target="../media/image11.png" Type="http://schemas.openxmlformats.org/officeDocument/2006/relationships/image"/><Relationship Id="rId21" Target="../media/image12.svg" Type="http://schemas.openxmlformats.org/officeDocument/2006/relationships/image"/><Relationship Id="rId22" Target="../media/image13.png" Type="http://schemas.openxmlformats.org/officeDocument/2006/relationships/image"/><Relationship Id="rId23" Target="../media/image14.svg" Type="http://schemas.openxmlformats.org/officeDocument/2006/relationships/image"/><Relationship Id="rId24" Target="../media/image15.png" Type="http://schemas.openxmlformats.org/officeDocument/2006/relationships/image"/><Relationship Id="rId25" Target="../media/image16.svg" Type="http://schemas.openxmlformats.org/officeDocument/2006/relationships/image"/><Relationship Id="rId26" Target="../media/image17.png" Type="http://schemas.openxmlformats.org/officeDocument/2006/relationships/image"/><Relationship Id="rId27" Target="../media/image18.svg" Type="http://schemas.openxmlformats.org/officeDocument/2006/relationships/image"/><Relationship Id="rId28" Target="../media/image19.png" Type="http://schemas.openxmlformats.org/officeDocument/2006/relationships/image"/><Relationship Id="rId29" Target="../media/image20.svg" Type="http://schemas.openxmlformats.org/officeDocument/2006/relationships/image"/><Relationship Id="rId3" Target="../media/image120.svg" Type="http://schemas.openxmlformats.org/officeDocument/2006/relationships/image"/><Relationship Id="rId30" Target="../media/image21.png" Type="http://schemas.openxmlformats.org/officeDocument/2006/relationships/image"/><Relationship Id="rId31" Target="../media/image22.svg" Type="http://schemas.openxmlformats.org/officeDocument/2006/relationships/image"/><Relationship Id="rId32" Target="../media/image23.png" Type="http://schemas.openxmlformats.org/officeDocument/2006/relationships/image"/><Relationship Id="rId33" Target="../media/image24.svg" Type="http://schemas.openxmlformats.org/officeDocument/2006/relationships/image"/><Relationship Id="rId34" Target="../media/image25.png" Type="http://schemas.openxmlformats.org/officeDocument/2006/relationships/image"/><Relationship Id="rId35" Target="../media/image26.svg" Type="http://schemas.openxmlformats.org/officeDocument/2006/relationships/image"/><Relationship Id="rId36" Target="../media/image27.png" Type="http://schemas.openxmlformats.org/officeDocument/2006/relationships/image"/><Relationship Id="rId37" Target="../media/image28.svg" Type="http://schemas.openxmlformats.org/officeDocument/2006/relationships/image"/><Relationship Id="rId38" Target="../media/image29.png" Type="http://schemas.openxmlformats.org/officeDocument/2006/relationships/image"/><Relationship Id="rId39" Target="../media/image30.svg" Type="http://schemas.openxmlformats.org/officeDocument/2006/relationships/image"/><Relationship Id="rId4" Target="../media/image121.png" Type="http://schemas.openxmlformats.org/officeDocument/2006/relationships/image"/><Relationship Id="rId40" Target="../media/image31.png" Type="http://schemas.openxmlformats.org/officeDocument/2006/relationships/image"/><Relationship Id="rId41" Target="../media/image32.svg" Type="http://schemas.openxmlformats.org/officeDocument/2006/relationships/image"/><Relationship Id="rId42" Target="../media/image33.png" Type="http://schemas.openxmlformats.org/officeDocument/2006/relationships/image"/><Relationship Id="rId43" Target="../media/image34.svg" Type="http://schemas.openxmlformats.org/officeDocument/2006/relationships/image"/><Relationship Id="rId44" Target="../media/image35.png" Type="http://schemas.openxmlformats.org/officeDocument/2006/relationships/image"/><Relationship Id="rId45" Target="../media/image36.svg" Type="http://schemas.openxmlformats.org/officeDocument/2006/relationships/image"/><Relationship Id="rId46" Target="../media/image37.png" Type="http://schemas.openxmlformats.org/officeDocument/2006/relationships/image"/><Relationship Id="rId47" Target="../media/image38.svg" Type="http://schemas.openxmlformats.org/officeDocument/2006/relationships/image"/><Relationship Id="rId48" Target="../media/image39.png" Type="http://schemas.openxmlformats.org/officeDocument/2006/relationships/image"/><Relationship Id="rId49" Target="../media/image40.svg" Type="http://schemas.openxmlformats.org/officeDocument/2006/relationships/image"/><Relationship Id="rId5" Target="../media/image122.svg" Type="http://schemas.openxmlformats.org/officeDocument/2006/relationships/image"/><Relationship Id="rId50" Target="../media/image41.png" Type="http://schemas.openxmlformats.org/officeDocument/2006/relationships/image"/><Relationship Id="rId51" Target="../media/image42.svg" Type="http://schemas.openxmlformats.org/officeDocument/2006/relationships/image"/><Relationship Id="rId52" Target="../media/image43.png" Type="http://schemas.openxmlformats.org/officeDocument/2006/relationships/image"/><Relationship Id="rId53" Target="../media/image44.svg" Type="http://schemas.openxmlformats.org/officeDocument/2006/relationships/image"/><Relationship Id="rId54" Target="../media/image45.png" Type="http://schemas.openxmlformats.org/officeDocument/2006/relationships/image"/><Relationship Id="rId55" Target="../media/image46.svg" Type="http://schemas.openxmlformats.org/officeDocument/2006/relationships/image"/><Relationship Id="rId56" Target="../media/image127.png" Type="http://schemas.openxmlformats.org/officeDocument/2006/relationships/image"/><Relationship Id="rId57" Target="../media/image128.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123.png" Type="http://schemas.openxmlformats.org/officeDocument/2006/relationships/image"/><Relationship Id="rId9" Target="../media/image12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3.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23.png" Type="http://schemas.openxmlformats.org/officeDocument/2006/relationships/image"/><Relationship Id="rId23" Target="../media/image24.svg" Type="http://schemas.openxmlformats.org/officeDocument/2006/relationships/image"/><Relationship Id="rId24" Target="../media/image25.png" Type="http://schemas.openxmlformats.org/officeDocument/2006/relationships/image"/><Relationship Id="rId25" Target="../media/image26.svg" Type="http://schemas.openxmlformats.org/officeDocument/2006/relationships/image"/><Relationship Id="rId26" Target="../media/image27.png" Type="http://schemas.openxmlformats.org/officeDocument/2006/relationships/image"/><Relationship Id="rId27" Target="../media/image28.svg" Type="http://schemas.openxmlformats.org/officeDocument/2006/relationships/image"/><Relationship Id="rId28" Target="../media/image29.png" Type="http://schemas.openxmlformats.org/officeDocument/2006/relationships/image"/><Relationship Id="rId29" Target="../media/image30.svg" Type="http://schemas.openxmlformats.org/officeDocument/2006/relationships/image"/><Relationship Id="rId3" Target="../media/image4.svg" Type="http://schemas.openxmlformats.org/officeDocument/2006/relationships/image"/><Relationship Id="rId30" Target="../media/image31.png" Type="http://schemas.openxmlformats.org/officeDocument/2006/relationships/image"/><Relationship Id="rId31" Target="../media/image32.svg" Type="http://schemas.openxmlformats.org/officeDocument/2006/relationships/image"/><Relationship Id="rId32" Target="../media/image33.png" Type="http://schemas.openxmlformats.org/officeDocument/2006/relationships/image"/><Relationship Id="rId33" Target="../media/image34.svg" Type="http://schemas.openxmlformats.org/officeDocument/2006/relationships/image"/><Relationship Id="rId34" Target="../media/image35.png" Type="http://schemas.openxmlformats.org/officeDocument/2006/relationships/image"/><Relationship Id="rId35" Target="../media/image36.svg" Type="http://schemas.openxmlformats.org/officeDocument/2006/relationships/image"/><Relationship Id="rId36" Target="../media/image37.png" Type="http://schemas.openxmlformats.org/officeDocument/2006/relationships/image"/><Relationship Id="rId37" Target="../media/image38.svg" Type="http://schemas.openxmlformats.org/officeDocument/2006/relationships/image"/><Relationship Id="rId38" Target="../media/image39.png" Type="http://schemas.openxmlformats.org/officeDocument/2006/relationships/image"/><Relationship Id="rId39" Target="../media/image40.svg" Type="http://schemas.openxmlformats.org/officeDocument/2006/relationships/image"/><Relationship Id="rId4" Target="../media/image5.png" Type="http://schemas.openxmlformats.org/officeDocument/2006/relationships/image"/><Relationship Id="rId40" Target="../media/image41.png" Type="http://schemas.openxmlformats.org/officeDocument/2006/relationships/image"/><Relationship Id="rId41" Target="../media/image42.svg" Type="http://schemas.openxmlformats.org/officeDocument/2006/relationships/image"/><Relationship Id="rId42" Target="../media/image43.png" Type="http://schemas.openxmlformats.org/officeDocument/2006/relationships/image"/><Relationship Id="rId43" Target="../media/image44.svg" Type="http://schemas.openxmlformats.org/officeDocument/2006/relationships/image"/><Relationship Id="rId44" Target="../media/image45.png" Type="http://schemas.openxmlformats.org/officeDocument/2006/relationships/image"/><Relationship Id="rId45" Target="../media/image46.sv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svg" Type="http://schemas.openxmlformats.org/officeDocument/2006/relationships/image"/><Relationship Id="rId11" Target="../media/image5.png" Type="http://schemas.openxmlformats.org/officeDocument/2006/relationships/image"/><Relationship Id="rId12" Target="../media/image6.svg" Type="http://schemas.openxmlformats.org/officeDocument/2006/relationships/image"/><Relationship Id="rId13" Target="../media/image7.png" Type="http://schemas.openxmlformats.org/officeDocument/2006/relationships/image"/><Relationship Id="rId14" Target="../media/image8.svg" Type="http://schemas.openxmlformats.org/officeDocument/2006/relationships/image"/><Relationship Id="rId15" Target="../media/image9.png" Type="http://schemas.openxmlformats.org/officeDocument/2006/relationships/image"/><Relationship Id="rId16" Target="../media/image10.svg" Type="http://schemas.openxmlformats.org/officeDocument/2006/relationships/image"/><Relationship Id="rId17" Target="../media/image11.png" Type="http://schemas.openxmlformats.org/officeDocument/2006/relationships/image"/><Relationship Id="rId18" Target="../media/image12.svg" Type="http://schemas.openxmlformats.org/officeDocument/2006/relationships/image"/><Relationship Id="rId19" Target="../media/image13.png" Type="http://schemas.openxmlformats.org/officeDocument/2006/relationships/image"/><Relationship Id="rId2" Target="../notesSlides/notesSlide2.xml" Type="http://schemas.openxmlformats.org/officeDocument/2006/relationships/notesSlide"/><Relationship Id="rId20" Target="../media/image14.svg" Type="http://schemas.openxmlformats.org/officeDocument/2006/relationships/image"/><Relationship Id="rId21" Target="../media/image15.png" Type="http://schemas.openxmlformats.org/officeDocument/2006/relationships/image"/><Relationship Id="rId22" Target="../media/image16.svg" Type="http://schemas.openxmlformats.org/officeDocument/2006/relationships/image"/><Relationship Id="rId23" Target="../media/image17.png" Type="http://schemas.openxmlformats.org/officeDocument/2006/relationships/image"/><Relationship Id="rId24" Target="../media/image18.svg" Type="http://schemas.openxmlformats.org/officeDocument/2006/relationships/image"/><Relationship Id="rId25" Target="../media/image19.png" Type="http://schemas.openxmlformats.org/officeDocument/2006/relationships/image"/><Relationship Id="rId26" Target="../media/image20.svg" Type="http://schemas.openxmlformats.org/officeDocument/2006/relationships/image"/><Relationship Id="rId27" Target="../media/image21.png" Type="http://schemas.openxmlformats.org/officeDocument/2006/relationships/image"/><Relationship Id="rId28" Target="../media/image22.svg" Type="http://schemas.openxmlformats.org/officeDocument/2006/relationships/image"/><Relationship Id="rId29" Target="../media/image23.png" Type="http://schemas.openxmlformats.org/officeDocument/2006/relationships/image"/><Relationship Id="rId3" Target="../media/image55.png" Type="http://schemas.openxmlformats.org/officeDocument/2006/relationships/image"/><Relationship Id="rId30" Target="../media/image24.svg" Type="http://schemas.openxmlformats.org/officeDocument/2006/relationships/image"/><Relationship Id="rId31" Target="../media/image25.png" Type="http://schemas.openxmlformats.org/officeDocument/2006/relationships/image"/><Relationship Id="rId32" Target="../media/image26.svg" Type="http://schemas.openxmlformats.org/officeDocument/2006/relationships/image"/><Relationship Id="rId33" Target="../media/image27.png" Type="http://schemas.openxmlformats.org/officeDocument/2006/relationships/image"/><Relationship Id="rId34" Target="../media/image28.svg" Type="http://schemas.openxmlformats.org/officeDocument/2006/relationships/image"/><Relationship Id="rId35" Target="../media/image29.png" Type="http://schemas.openxmlformats.org/officeDocument/2006/relationships/image"/><Relationship Id="rId36" Target="../media/image30.svg" Type="http://schemas.openxmlformats.org/officeDocument/2006/relationships/image"/><Relationship Id="rId37" Target="../media/image31.png" Type="http://schemas.openxmlformats.org/officeDocument/2006/relationships/image"/><Relationship Id="rId38" Target="../media/image32.svg" Type="http://schemas.openxmlformats.org/officeDocument/2006/relationships/image"/><Relationship Id="rId39" Target="../media/image33.png" Type="http://schemas.openxmlformats.org/officeDocument/2006/relationships/image"/><Relationship Id="rId4" Target="../media/image56.svg" Type="http://schemas.openxmlformats.org/officeDocument/2006/relationships/image"/><Relationship Id="rId40" Target="../media/image34.svg" Type="http://schemas.openxmlformats.org/officeDocument/2006/relationships/image"/><Relationship Id="rId41" Target="../media/image35.png" Type="http://schemas.openxmlformats.org/officeDocument/2006/relationships/image"/><Relationship Id="rId42" Target="../media/image36.svg" Type="http://schemas.openxmlformats.org/officeDocument/2006/relationships/image"/><Relationship Id="rId43" Target="../media/image37.png" Type="http://schemas.openxmlformats.org/officeDocument/2006/relationships/image"/><Relationship Id="rId44" Target="../media/image38.svg" Type="http://schemas.openxmlformats.org/officeDocument/2006/relationships/image"/><Relationship Id="rId45" Target="../media/image39.png" Type="http://schemas.openxmlformats.org/officeDocument/2006/relationships/image"/><Relationship Id="rId46" Target="../media/image40.svg" Type="http://schemas.openxmlformats.org/officeDocument/2006/relationships/image"/><Relationship Id="rId47" Target="../media/image41.png" Type="http://schemas.openxmlformats.org/officeDocument/2006/relationships/image"/><Relationship Id="rId48" Target="../media/image42.svg" Type="http://schemas.openxmlformats.org/officeDocument/2006/relationships/image"/><Relationship Id="rId49" Target="../media/image43.png" Type="http://schemas.openxmlformats.org/officeDocument/2006/relationships/image"/><Relationship Id="rId5" Target="../media/image57.png" Type="http://schemas.openxmlformats.org/officeDocument/2006/relationships/image"/><Relationship Id="rId50" Target="../media/image44.svg" Type="http://schemas.openxmlformats.org/officeDocument/2006/relationships/image"/><Relationship Id="rId51" Target="../media/image45.png" Type="http://schemas.openxmlformats.org/officeDocument/2006/relationships/image"/><Relationship Id="rId52" Target="../media/image46.sv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5.png" Type="http://schemas.openxmlformats.org/officeDocument/2006/relationships/image"/><Relationship Id="rId14" Target="../media/image6.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9.png" Type="http://schemas.openxmlformats.org/officeDocument/2006/relationships/image"/><Relationship Id="rId18" Target="../media/image10.svg" Type="http://schemas.openxmlformats.org/officeDocument/2006/relationships/image"/><Relationship Id="rId19" Target="../media/image11.png" Type="http://schemas.openxmlformats.org/officeDocument/2006/relationships/image"/><Relationship Id="rId2" Target="../notesSlides/notesSlide3.xml" Type="http://schemas.openxmlformats.org/officeDocument/2006/relationships/notesSlide"/><Relationship Id="rId20" Target="../media/image12.svg" Type="http://schemas.openxmlformats.org/officeDocument/2006/relationships/image"/><Relationship Id="rId21" Target="../media/image13.png" Type="http://schemas.openxmlformats.org/officeDocument/2006/relationships/image"/><Relationship Id="rId22" Target="../media/image14.svg" Type="http://schemas.openxmlformats.org/officeDocument/2006/relationships/image"/><Relationship Id="rId23" Target="../media/image15.png" Type="http://schemas.openxmlformats.org/officeDocument/2006/relationships/image"/><Relationship Id="rId24" Target="../media/image16.svg" Type="http://schemas.openxmlformats.org/officeDocument/2006/relationships/image"/><Relationship Id="rId25" Target="../media/image17.png" Type="http://schemas.openxmlformats.org/officeDocument/2006/relationships/image"/><Relationship Id="rId26" Target="../media/image18.svg" Type="http://schemas.openxmlformats.org/officeDocument/2006/relationships/image"/><Relationship Id="rId27" Target="../media/image19.png" Type="http://schemas.openxmlformats.org/officeDocument/2006/relationships/image"/><Relationship Id="rId28" Target="../media/image20.svg" Type="http://schemas.openxmlformats.org/officeDocument/2006/relationships/image"/><Relationship Id="rId29" Target="../media/image21.png" Type="http://schemas.openxmlformats.org/officeDocument/2006/relationships/image"/><Relationship Id="rId3" Target="../media/image57.png" Type="http://schemas.openxmlformats.org/officeDocument/2006/relationships/image"/><Relationship Id="rId30" Target="../media/image22.svg" Type="http://schemas.openxmlformats.org/officeDocument/2006/relationships/image"/><Relationship Id="rId31" Target="../media/image23.png" Type="http://schemas.openxmlformats.org/officeDocument/2006/relationships/image"/><Relationship Id="rId32" Target="../media/image24.svg" Type="http://schemas.openxmlformats.org/officeDocument/2006/relationships/image"/><Relationship Id="rId33" Target="../media/image25.png" Type="http://schemas.openxmlformats.org/officeDocument/2006/relationships/image"/><Relationship Id="rId34" Target="../media/image26.svg" Type="http://schemas.openxmlformats.org/officeDocument/2006/relationships/image"/><Relationship Id="rId35" Target="../media/image27.png" Type="http://schemas.openxmlformats.org/officeDocument/2006/relationships/image"/><Relationship Id="rId36" Target="../media/image28.svg" Type="http://schemas.openxmlformats.org/officeDocument/2006/relationships/image"/><Relationship Id="rId37" Target="../media/image29.png" Type="http://schemas.openxmlformats.org/officeDocument/2006/relationships/image"/><Relationship Id="rId38" Target="../media/image30.svg" Type="http://schemas.openxmlformats.org/officeDocument/2006/relationships/image"/><Relationship Id="rId39" Target="../media/image31.png" Type="http://schemas.openxmlformats.org/officeDocument/2006/relationships/image"/><Relationship Id="rId4" Target="../media/image58.svg" Type="http://schemas.openxmlformats.org/officeDocument/2006/relationships/image"/><Relationship Id="rId40" Target="../media/image32.svg" Type="http://schemas.openxmlformats.org/officeDocument/2006/relationships/image"/><Relationship Id="rId41" Target="../media/image33.png" Type="http://schemas.openxmlformats.org/officeDocument/2006/relationships/image"/><Relationship Id="rId42" Target="../media/image34.svg" Type="http://schemas.openxmlformats.org/officeDocument/2006/relationships/image"/><Relationship Id="rId43" Target="../media/image35.png" Type="http://schemas.openxmlformats.org/officeDocument/2006/relationships/image"/><Relationship Id="rId44" Target="../media/image36.svg" Type="http://schemas.openxmlformats.org/officeDocument/2006/relationships/image"/><Relationship Id="rId45" Target="../media/image37.png" Type="http://schemas.openxmlformats.org/officeDocument/2006/relationships/image"/><Relationship Id="rId46" Target="../media/image38.svg" Type="http://schemas.openxmlformats.org/officeDocument/2006/relationships/image"/><Relationship Id="rId47" Target="../media/image39.png" Type="http://schemas.openxmlformats.org/officeDocument/2006/relationships/image"/><Relationship Id="rId48" Target="../media/image40.svg" Type="http://schemas.openxmlformats.org/officeDocument/2006/relationships/image"/><Relationship Id="rId49" Target="../media/image41.png" Type="http://schemas.openxmlformats.org/officeDocument/2006/relationships/image"/><Relationship Id="rId5" Target="../media/image61.png" Type="http://schemas.openxmlformats.org/officeDocument/2006/relationships/image"/><Relationship Id="rId50" Target="../media/image42.svg" Type="http://schemas.openxmlformats.org/officeDocument/2006/relationships/image"/><Relationship Id="rId51" Target="../media/image43.png" Type="http://schemas.openxmlformats.org/officeDocument/2006/relationships/image"/><Relationship Id="rId52" Target="../media/image44.svg" Type="http://schemas.openxmlformats.org/officeDocument/2006/relationships/image"/><Relationship Id="rId53" Target="../media/image45.png" Type="http://schemas.openxmlformats.org/officeDocument/2006/relationships/image"/><Relationship Id="rId54" Target="../media/image46.svg" Type="http://schemas.openxmlformats.org/officeDocument/2006/relationships/image"/><Relationship Id="rId6" Target="../media/image62.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6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5.png" Type="http://schemas.openxmlformats.org/officeDocument/2006/relationships/image"/><Relationship Id="rId13" Target="../media/image76.svg" Type="http://schemas.openxmlformats.org/officeDocument/2006/relationships/image"/><Relationship Id="rId14" Target="../media/image77.png" Type="http://schemas.openxmlformats.org/officeDocument/2006/relationships/image"/><Relationship Id="rId15" Target="../media/image78.svg" Type="http://schemas.openxmlformats.org/officeDocument/2006/relationships/image"/><Relationship Id="rId16" Target="../media/image3.png" Type="http://schemas.openxmlformats.org/officeDocument/2006/relationships/image"/><Relationship Id="rId17" Target="../media/image4.svg" Type="http://schemas.openxmlformats.org/officeDocument/2006/relationships/image"/><Relationship Id="rId18" Target="../media/image5.png" Type="http://schemas.openxmlformats.org/officeDocument/2006/relationships/image"/><Relationship Id="rId19" Target="../media/image6.svg" Type="http://schemas.openxmlformats.org/officeDocument/2006/relationships/image"/><Relationship Id="rId2" Target="../media/image67.png" Type="http://schemas.openxmlformats.org/officeDocument/2006/relationships/image"/><Relationship Id="rId20" Target="../media/image7.png" Type="http://schemas.openxmlformats.org/officeDocument/2006/relationships/image"/><Relationship Id="rId21" Target="../media/image8.svg" Type="http://schemas.openxmlformats.org/officeDocument/2006/relationships/image"/><Relationship Id="rId22" Target="../media/image9.png" Type="http://schemas.openxmlformats.org/officeDocument/2006/relationships/image"/><Relationship Id="rId23" Target="../media/image10.svg" Type="http://schemas.openxmlformats.org/officeDocument/2006/relationships/image"/><Relationship Id="rId24" Target="../media/image11.png" Type="http://schemas.openxmlformats.org/officeDocument/2006/relationships/image"/><Relationship Id="rId25" Target="../media/image12.svg" Type="http://schemas.openxmlformats.org/officeDocument/2006/relationships/image"/><Relationship Id="rId26" Target="../media/image13.png" Type="http://schemas.openxmlformats.org/officeDocument/2006/relationships/image"/><Relationship Id="rId27" Target="../media/image14.svg" Type="http://schemas.openxmlformats.org/officeDocument/2006/relationships/image"/><Relationship Id="rId28" Target="../media/image15.png" Type="http://schemas.openxmlformats.org/officeDocument/2006/relationships/image"/><Relationship Id="rId29" Target="../media/image16.svg" Type="http://schemas.openxmlformats.org/officeDocument/2006/relationships/image"/><Relationship Id="rId3" Target="../media/image68.svg" Type="http://schemas.openxmlformats.org/officeDocument/2006/relationships/image"/><Relationship Id="rId30" Target="../media/image17.png" Type="http://schemas.openxmlformats.org/officeDocument/2006/relationships/image"/><Relationship Id="rId31" Target="../media/image18.svg" Type="http://schemas.openxmlformats.org/officeDocument/2006/relationships/image"/><Relationship Id="rId32" Target="../media/image19.png" Type="http://schemas.openxmlformats.org/officeDocument/2006/relationships/image"/><Relationship Id="rId33" Target="../media/image20.svg" Type="http://schemas.openxmlformats.org/officeDocument/2006/relationships/image"/><Relationship Id="rId34" Target="../media/image21.png" Type="http://schemas.openxmlformats.org/officeDocument/2006/relationships/image"/><Relationship Id="rId35" Target="../media/image22.svg" Type="http://schemas.openxmlformats.org/officeDocument/2006/relationships/image"/><Relationship Id="rId36" Target="../media/image23.png" Type="http://schemas.openxmlformats.org/officeDocument/2006/relationships/image"/><Relationship Id="rId37" Target="../media/image24.svg" Type="http://schemas.openxmlformats.org/officeDocument/2006/relationships/image"/><Relationship Id="rId38" Target="../media/image25.png" Type="http://schemas.openxmlformats.org/officeDocument/2006/relationships/image"/><Relationship Id="rId39" Target="../media/image26.svg" Type="http://schemas.openxmlformats.org/officeDocument/2006/relationships/image"/><Relationship Id="rId4" Target="../media/image69.png" Type="http://schemas.openxmlformats.org/officeDocument/2006/relationships/image"/><Relationship Id="rId40" Target="../media/image27.png" Type="http://schemas.openxmlformats.org/officeDocument/2006/relationships/image"/><Relationship Id="rId41" Target="../media/image28.svg" Type="http://schemas.openxmlformats.org/officeDocument/2006/relationships/image"/><Relationship Id="rId42" Target="../media/image29.png" Type="http://schemas.openxmlformats.org/officeDocument/2006/relationships/image"/><Relationship Id="rId43" Target="../media/image30.svg" Type="http://schemas.openxmlformats.org/officeDocument/2006/relationships/image"/><Relationship Id="rId44" Target="../media/image31.png" Type="http://schemas.openxmlformats.org/officeDocument/2006/relationships/image"/><Relationship Id="rId45" Target="../media/image32.svg" Type="http://schemas.openxmlformats.org/officeDocument/2006/relationships/image"/><Relationship Id="rId46" Target="../media/image33.png" Type="http://schemas.openxmlformats.org/officeDocument/2006/relationships/image"/><Relationship Id="rId47" Target="../media/image34.svg" Type="http://schemas.openxmlformats.org/officeDocument/2006/relationships/image"/><Relationship Id="rId48" Target="../media/image35.png" Type="http://schemas.openxmlformats.org/officeDocument/2006/relationships/image"/><Relationship Id="rId49" Target="../media/image36.svg" Type="http://schemas.openxmlformats.org/officeDocument/2006/relationships/image"/><Relationship Id="rId5" Target="../media/image70.svg" Type="http://schemas.openxmlformats.org/officeDocument/2006/relationships/image"/><Relationship Id="rId50" Target="../media/image37.png" Type="http://schemas.openxmlformats.org/officeDocument/2006/relationships/image"/><Relationship Id="rId51" Target="../media/image38.svg" Type="http://schemas.openxmlformats.org/officeDocument/2006/relationships/image"/><Relationship Id="rId52" Target="../media/image39.png" Type="http://schemas.openxmlformats.org/officeDocument/2006/relationships/image"/><Relationship Id="rId53" Target="../media/image40.svg" Type="http://schemas.openxmlformats.org/officeDocument/2006/relationships/image"/><Relationship Id="rId54" Target="../media/image41.png" Type="http://schemas.openxmlformats.org/officeDocument/2006/relationships/image"/><Relationship Id="rId55" Target="../media/image42.svg" Type="http://schemas.openxmlformats.org/officeDocument/2006/relationships/image"/><Relationship Id="rId56" Target="../media/image43.png" Type="http://schemas.openxmlformats.org/officeDocument/2006/relationships/image"/><Relationship Id="rId57" Target="../media/image44.svg" Type="http://schemas.openxmlformats.org/officeDocument/2006/relationships/image"/><Relationship Id="rId58" Target="../media/image45.png" Type="http://schemas.openxmlformats.org/officeDocument/2006/relationships/image"/><Relationship Id="rId59" Target="../media/image46.sv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55.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26" Target="../media/image25.png" Type="http://schemas.openxmlformats.org/officeDocument/2006/relationships/image"/><Relationship Id="rId27" Target="../media/image26.svg" Type="http://schemas.openxmlformats.org/officeDocument/2006/relationships/image"/><Relationship Id="rId28" Target="../media/image27.png" Type="http://schemas.openxmlformats.org/officeDocument/2006/relationships/image"/><Relationship Id="rId29" Target="../media/image28.svg" Type="http://schemas.openxmlformats.org/officeDocument/2006/relationships/image"/><Relationship Id="rId3" Target="../media/image56.svg" Type="http://schemas.openxmlformats.org/officeDocument/2006/relationships/image"/><Relationship Id="rId30" Target="../media/image29.png" Type="http://schemas.openxmlformats.org/officeDocument/2006/relationships/image"/><Relationship Id="rId31" Target="../media/image30.svg" Type="http://schemas.openxmlformats.org/officeDocument/2006/relationships/image"/><Relationship Id="rId32" Target="../media/image31.png" Type="http://schemas.openxmlformats.org/officeDocument/2006/relationships/image"/><Relationship Id="rId33" Target="../media/image32.svg" Type="http://schemas.openxmlformats.org/officeDocument/2006/relationships/image"/><Relationship Id="rId34" Target="../media/image33.png" Type="http://schemas.openxmlformats.org/officeDocument/2006/relationships/image"/><Relationship Id="rId35" Target="../media/image34.svg" Type="http://schemas.openxmlformats.org/officeDocument/2006/relationships/image"/><Relationship Id="rId36" Target="../media/image35.png" Type="http://schemas.openxmlformats.org/officeDocument/2006/relationships/image"/><Relationship Id="rId37" Target="../media/image36.svg" Type="http://schemas.openxmlformats.org/officeDocument/2006/relationships/image"/><Relationship Id="rId38" Target="../media/image37.png" Type="http://schemas.openxmlformats.org/officeDocument/2006/relationships/image"/><Relationship Id="rId39" Target="../media/image38.svg" Type="http://schemas.openxmlformats.org/officeDocument/2006/relationships/image"/><Relationship Id="rId4" Target="../media/image3.png" Type="http://schemas.openxmlformats.org/officeDocument/2006/relationships/image"/><Relationship Id="rId40" Target="../media/image39.png" Type="http://schemas.openxmlformats.org/officeDocument/2006/relationships/image"/><Relationship Id="rId41" Target="../media/image40.svg" Type="http://schemas.openxmlformats.org/officeDocument/2006/relationships/image"/><Relationship Id="rId42" Target="../media/image41.png" Type="http://schemas.openxmlformats.org/officeDocument/2006/relationships/image"/><Relationship Id="rId43" Target="../media/image42.svg" Type="http://schemas.openxmlformats.org/officeDocument/2006/relationships/image"/><Relationship Id="rId44" Target="../media/image43.png" Type="http://schemas.openxmlformats.org/officeDocument/2006/relationships/image"/><Relationship Id="rId45" Target="../media/image44.svg" Type="http://schemas.openxmlformats.org/officeDocument/2006/relationships/image"/><Relationship Id="rId46" Target="../media/image45.png" Type="http://schemas.openxmlformats.org/officeDocument/2006/relationships/image"/><Relationship Id="rId47" Target="../media/image46.sv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 Id="rId3" Target="../media/VAGhEDPX_Lg.mp4" Type="http://schemas.openxmlformats.org/officeDocument/2006/relationships/video"/><Relationship Id="rId4" Target="../media/VAGhEDPX_Lg.mp4" Type="http://schemas.microsoft.com/office/2007/relationships/media"/></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VAGhEUCnkng.mp4" Type="http://schemas.openxmlformats.org/officeDocument/2006/relationships/video"/><Relationship Id="rId4" Target="../media/VAGhEUCnkng.mp4" Type="http://schemas.microsoft.com/office/2007/relationships/media"/></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jpeg" Type="http://schemas.openxmlformats.org/officeDocument/2006/relationships/image"/><Relationship Id="rId3" Target="../media/VAGhESTWn_8.mp4" Type="http://schemas.openxmlformats.org/officeDocument/2006/relationships/video"/><Relationship Id="rId4" Target="../media/VAGhESTWn_8.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false" flipV="false" rot="-3502188">
            <a:off x="6124576" y="1654049"/>
            <a:ext cx="10883960" cy="5564424"/>
          </a:xfrm>
          <a:custGeom>
            <a:avLst/>
            <a:gdLst/>
            <a:ahLst/>
            <a:cxnLst/>
            <a:rect r="r" b="b" t="t" l="l"/>
            <a:pathLst>
              <a:path h="5564424" w="10883960">
                <a:moveTo>
                  <a:pt x="0" y="0"/>
                </a:moveTo>
                <a:lnTo>
                  <a:pt x="10883960" y="0"/>
                </a:lnTo>
                <a:lnTo>
                  <a:pt x="10883960" y="5564424"/>
                </a:lnTo>
                <a:lnTo>
                  <a:pt x="0" y="55644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324640">
            <a:off x="10181967" y="4483296"/>
            <a:ext cx="12814308" cy="6551315"/>
          </a:xfrm>
          <a:custGeom>
            <a:avLst/>
            <a:gdLst/>
            <a:ahLst/>
            <a:cxnLst/>
            <a:rect r="r" b="b" t="t" l="l"/>
            <a:pathLst>
              <a:path h="6551315" w="12814308">
                <a:moveTo>
                  <a:pt x="0" y="0"/>
                </a:moveTo>
                <a:lnTo>
                  <a:pt x="12814308" y="0"/>
                </a:lnTo>
                <a:lnTo>
                  <a:pt x="12814308" y="6551315"/>
                </a:lnTo>
                <a:lnTo>
                  <a:pt x="0" y="6551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432517" y="1940187"/>
            <a:ext cx="6289781" cy="1661180"/>
          </a:xfrm>
          <a:prstGeom prst="rect">
            <a:avLst/>
          </a:prstGeom>
        </p:spPr>
        <p:txBody>
          <a:bodyPr anchor="t" rtlCol="false" tIns="0" lIns="0" bIns="0" rIns="0">
            <a:spAutoFit/>
          </a:bodyPr>
          <a:lstStyle/>
          <a:p>
            <a:pPr algn="l" marL="0" indent="0" lvl="0">
              <a:lnSpc>
                <a:spcPts val="11696"/>
              </a:lnSpc>
              <a:spcBef>
                <a:spcPct val="0"/>
              </a:spcBef>
            </a:pPr>
            <a:r>
              <a:rPr lang="en-US" sz="14620">
                <a:solidFill>
                  <a:srgbClr val="006545"/>
                </a:solidFill>
                <a:latin typeface="Boldoa"/>
                <a:ea typeface="Boldoa"/>
                <a:cs typeface="Boldoa"/>
                <a:sym typeface="Boldoa"/>
              </a:rPr>
              <a:t>Feeding</a:t>
            </a:r>
          </a:p>
        </p:txBody>
      </p:sp>
      <p:sp>
        <p:nvSpPr>
          <p:cNvPr name="TextBox 5" id="5"/>
          <p:cNvSpPr txBox="true"/>
          <p:nvPr/>
        </p:nvSpPr>
        <p:spPr>
          <a:xfrm rot="0">
            <a:off x="1432517" y="6326302"/>
            <a:ext cx="6091567" cy="503555"/>
          </a:xfrm>
          <a:prstGeom prst="rect">
            <a:avLst/>
          </a:prstGeom>
        </p:spPr>
        <p:txBody>
          <a:bodyPr anchor="t" rtlCol="false" tIns="0" lIns="0" bIns="0" rIns="0">
            <a:spAutoFit/>
          </a:bodyPr>
          <a:lstStyle/>
          <a:p>
            <a:pPr algn="l" marL="0" indent="0" lvl="0">
              <a:lnSpc>
                <a:spcPts val="3999"/>
              </a:lnSpc>
              <a:spcBef>
                <a:spcPct val="0"/>
              </a:spcBef>
            </a:pPr>
            <a:r>
              <a:rPr lang="en-US" b="true" sz="3199">
                <a:solidFill>
                  <a:srgbClr val="0B1B54"/>
                </a:solidFill>
                <a:latin typeface="Quicksand Medium"/>
                <a:ea typeface="Quicksand Medium"/>
                <a:cs typeface="Quicksand Medium"/>
                <a:sym typeface="Quicksand Medium"/>
              </a:rPr>
              <a:t>AI’s Role in School Nutrition</a:t>
            </a:r>
          </a:p>
        </p:txBody>
      </p:sp>
      <p:grpSp>
        <p:nvGrpSpPr>
          <p:cNvPr name="Group 6" id="6"/>
          <p:cNvGrpSpPr/>
          <p:nvPr/>
        </p:nvGrpSpPr>
        <p:grpSpPr>
          <a:xfrm rot="-10528889">
            <a:off x="4317285" y="-2249687"/>
            <a:ext cx="5270300" cy="3985109"/>
            <a:chOff x="0" y="0"/>
            <a:chExt cx="7027066" cy="5313478"/>
          </a:xfrm>
        </p:grpSpPr>
        <p:sp>
          <p:nvSpPr>
            <p:cNvPr name="Freeform 7" id="7"/>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8" id="8"/>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9" id="9"/>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0" id="10"/>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1" id="11"/>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2" id="12"/>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3" id="13"/>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4" id="14"/>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5" id="15"/>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6" id="16"/>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7" id="17"/>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8" id="18"/>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9" id="19"/>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0" id="20"/>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1" id="21"/>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22" id="22"/>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3" id="23"/>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4" id="24"/>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25" id="25"/>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26" id="26"/>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27" id="27"/>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28" id="28"/>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29" id="29"/>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30" id="30"/>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31" id="31"/>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2" id="32"/>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3" id="33"/>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4" id="34"/>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5" id="35"/>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6" id="36"/>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7" id="37"/>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8" id="38"/>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39" id="39"/>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40" id="40"/>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1" id="41"/>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2" id="42"/>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3" id="43"/>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4" id="44"/>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5" id="45"/>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6" id="46"/>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7" id="47"/>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8" id="48"/>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9" id="49"/>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50" id="50"/>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51" id="51"/>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52" id="52"/>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grpSp>
      <p:grpSp>
        <p:nvGrpSpPr>
          <p:cNvPr name="Group 53" id="53"/>
          <p:cNvGrpSpPr/>
          <p:nvPr/>
        </p:nvGrpSpPr>
        <p:grpSpPr>
          <a:xfrm rot="7061963">
            <a:off x="3519742" y="8789075"/>
            <a:ext cx="5270300" cy="3985109"/>
            <a:chOff x="0" y="0"/>
            <a:chExt cx="7027066" cy="5313478"/>
          </a:xfrm>
        </p:grpSpPr>
        <p:sp>
          <p:nvSpPr>
            <p:cNvPr name="Freeform 54" id="54"/>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5" id="55"/>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6" id="56"/>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7" id="57"/>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58" id="58"/>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59" id="59"/>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60" id="60"/>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61" id="61"/>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2" id="62"/>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3" id="63"/>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4" id="64"/>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5" id="65"/>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6" id="66"/>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67" id="67"/>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68" id="68"/>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9" id="69"/>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70" id="70"/>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71" id="71"/>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72" id="72"/>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73" id="73"/>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74" id="74"/>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75" id="75"/>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76" id="76"/>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77" id="77"/>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78" id="78"/>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79" id="79"/>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80" id="80"/>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1" id="81"/>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2" id="82"/>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3" id="83"/>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4" id="84"/>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5" id="85"/>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6" id="86"/>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7" id="87"/>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88" id="88"/>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89" id="89"/>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0" id="90"/>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1" id="91"/>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2" id="92"/>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3" id="93"/>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4" id="94"/>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5" id="95"/>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6" id="96"/>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7" id="97"/>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8" id="98"/>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9" id="99"/>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grpSp>
      <p:sp>
        <p:nvSpPr>
          <p:cNvPr name="Freeform 100" id="100"/>
          <p:cNvSpPr/>
          <p:nvPr/>
        </p:nvSpPr>
        <p:spPr>
          <a:xfrm flipH="false" flipV="false" rot="0">
            <a:off x="13632340" y="6794883"/>
            <a:ext cx="1607799" cy="1221927"/>
          </a:xfrm>
          <a:custGeom>
            <a:avLst/>
            <a:gdLst/>
            <a:ahLst/>
            <a:cxnLst/>
            <a:rect r="r" b="b" t="t" l="l"/>
            <a:pathLst>
              <a:path h="1221927" w="1607799">
                <a:moveTo>
                  <a:pt x="0" y="0"/>
                </a:moveTo>
                <a:lnTo>
                  <a:pt x="1607799" y="0"/>
                </a:lnTo>
                <a:lnTo>
                  <a:pt x="1607799" y="1221927"/>
                </a:lnTo>
                <a:lnTo>
                  <a:pt x="0" y="1221927"/>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01" id="101"/>
          <p:cNvSpPr/>
          <p:nvPr/>
        </p:nvSpPr>
        <p:spPr>
          <a:xfrm flipH="false" flipV="false" rot="3266191">
            <a:off x="11735427" y="4176096"/>
            <a:ext cx="214543" cy="218643"/>
          </a:xfrm>
          <a:custGeom>
            <a:avLst/>
            <a:gdLst/>
            <a:ahLst/>
            <a:cxnLst/>
            <a:rect r="r" b="b" t="t" l="l"/>
            <a:pathLst>
              <a:path h="218643" w="214543">
                <a:moveTo>
                  <a:pt x="0" y="0"/>
                </a:moveTo>
                <a:lnTo>
                  <a:pt x="214543" y="0"/>
                </a:lnTo>
                <a:lnTo>
                  <a:pt x="214543" y="218642"/>
                </a:lnTo>
                <a:lnTo>
                  <a:pt x="0" y="218642"/>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TextBox 102" id="102"/>
          <p:cNvSpPr txBox="true"/>
          <p:nvPr/>
        </p:nvSpPr>
        <p:spPr>
          <a:xfrm rot="0">
            <a:off x="1432517" y="3284476"/>
            <a:ext cx="7413450" cy="3133504"/>
          </a:xfrm>
          <a:prstGeom prst="rect">
            <a:avLst/>
          </a:prstGeom>
        </p:spPr>
        <p:txBody>
          <a:bodyPr anchor="t" rtlCol="false" tIns="0" lIns="0" bIns="0" rIns="0">
            <a:spAutoFit/>
          </a:bodyPr>
          <a:lstStyle/>
          <a:p>
            <a:pPr algn="l" marL="0" indent="0" lvl="0">
              <a:lnSpc>
                <a:spcPts val="11696"/>
              </a:lnSpc>
              <a:spcBef>
                <a:spcPct val="0"/>
              </a:spcBef>
            </a:pPr>
            <a:r>
              <a:rPr lang="en-US" sz="14620">
                <a:solidFill>
                  <a:srgbClr val="0B1B54"/>
                </a:solidFill>
                <a:latin typeface="Boldoa"/>
                <a:ea typeface="Boldoa"/>
                <a:cs typeface="Boldoa"/>
                <a:sym typeface="Boldoa"/>
              </a:rPr>
              <a:t>Smarter, Not</a:t>
            </a:r>
          </a:p>
        </p:txBody>
      </p:sp>
      <p:sp>
        <p:nvSpPr>
          <p:cNvPr name="TextBox 103" id="103"/>
          <p:cNvSpPr txBox="true"/>
          <p:nvPr/>
        </p:nvSpPr>
        <p:spPr>
          <a:xfrm rot="0">
            <a:off x="3889455" y="4771677"/>
            <a:ext cx="5846915" cy="1655427"/>
          </a:xfrm>
          <a:prstGeom prst="rect">
            <a:avLst/>
          </a:prstGeom>
        </p:spPr>
        <p:txBody>
          <a:bodyPr anchor="t" rtlCol="false" tIns="0" lIns="0" bIns="0" rIns="0">
            <a:spAutoFit/>
          </a:bodyPr>
          <a:lstStyle/>
          <a:p>
            <a:pPr algn="l" marL="0" indent="0" lvl="0">
              <a:lnSpc>
                <a:spcPts val="11696"/>
              </a:lnSpc>
              <a:spcBef>
                <a:spcPct val="0"/>
              </a:spcBef>
            </a:pPr>
            <a:r>
              <a:rPr lang="en-US" sz="14620">
                <a:solidFill>
                  <a:srgbClr val="006545"/>
                </a:solidFill>
                <a:latin typeface="Boldoa"/>
                <a:ea typeface="Boldoa"/>
                <a:cs typeface="Boldoa"/>
                <a:sym typeface="Boldoa"/>
              </a:rPr>
              <a:t>Harder</a:t>
            </a:r>
          </a:p>
        </p:txBody>
      </p:sp>
      <p:sp>
        <p:nvSpPr>
          <p:cNvPr name="TextBox 104" id="104"/>
          <p:cNvSpPr txBox="true"/>
          <p:nvPr/>
        </p:nvSpPr>
        <p:spPr>
          <a:xfrm rot="0">
            <a:off x="1432517" y="7582106"/>
            <a:ext cx="8006099" cy="477520"/>
          </a:xfrm>
          <a:prstGeom prst="rect">
            <a:avLst/>
          </a:prstGeom>
        </p:spPr>
        <p:txBody>
          <a:bodyPr anchor="t" rtlCol="false" tIns="0" lIns="0" bIns="0" rIns="0">
            <a:spAutoFit/>
          </a:bodyPr>
          <a:lstStyle/>
          <a:p>
            <a:pPr algn="l">
              <a:lnSpc>
                <a:spcPts val="3439"/>
              </a:lnSpc>
            </a:pPr>
            <a:r>
              <a:rPr lang="en-US" sz="3999" spc="-279">
                <a:solidFill>
                  <a:srgbClr val="FEFAF7"/>
                </a:solidFill>
                <a:latin typeface="TT Firs Neue"/>
                <a:ea typeface="TT Firs Neue"/>
                <a:cs typeface="TT Firs Neue"/>
                <a:sym typeface="TT Firs Neue"/>
              </a:rPr>
              <a:t>Casey Dickinson, SNS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14:trim st="4020.0000" end="0.0000"/>
                </p14:media>
              </p:ext>
            </p:extLst>
          </p:nvPr>
        </p:nvPicPr>
        <p:blipFill>
          <a:blip r:embed="rId3"/>
          <a:srcRect l="0" t="0" r="0" b="0"/>
          <a:stretch>
            <a:fillRect/>
          </a:stretch>
        </p:blipFill>
        <p:spPr>
          <a:xfrm flipH="false" flipV="false" rot="0">
            <a:off x="-2567583" y="0"/>
            <a:ext cx="18288000" cy="10287000"/>
          </a:xfrm>
          <a:prstGeom prst="rect">
            <a:avLst/>
          </a:prstGeom>
        </p:spPr>
      </p:pic>
      <p:sp>
        <p:nvSpPr>
          <p:cNvPr name="TextBox 3" id="3"/>
          <p:cNvSpPr txBox="true"/>
          <p:nvPr/>
        </p:nvSpPr>
        <p:spPr>
          <a:xfrm rot="0">
            <a:off x="14606763" y="8737201"/>
            <a:ext cx="2189708"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ChatGPT</a:t>
            </a:r>
          </a:p>
          <a:p>
            <a:pPr algn="r" marL="0" indent="0" lvl="0">
              <a:lnSpc>
                <a:spcPts val="4712"/>
              </a:lnSpc>
              <a:spcBef>
                <a:spcPct val="0"/>
              </a:spcBef>
            </a:pPr>
            <a:r>
              <a:rPr lang="en-US" sz="5890">
                <a:solidFill>
                  <a:srgbClr val="000000"/>
                </a:solidFill>
                <a:latin typeface="Boldoa"/>
                <a:ea typeface="Boldoa"/>
                <a:cs typeface="Boldoa"/>
                <a:sym typeface="Boldoa"/>
              </a:rPr>
              <a:t>(Gemini)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454086" y="0"/>
            <a:ext cx="18288000" cy="10287000"/>
          </a:xfrm>
          <a:prstGeom prst="rect">
            <a:avLst/>
          </a:prstGeom>
        </p:spPr>
      </p:pic>
      <p:sp>
        <p:nvSpPr>
          <p:cNvPr name="TextBox 3" id="3"/>
          <p:cNvSpPr txBox="true"/>
          <p:nvPr/>
        </p:nvSpPr>
        <p:spPr>
          <a:xfrm rot="0">
            <a:off x="14606763" y="8737201"/>
            <a:ext cx="2189708"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ChatGPT</a:t>
            </a:r>
          </a:p>
          <a:p>
            <a:pPr algn="r" marL="0" indent="0" lvl="0">
              <a:lnSpc>
                <a:spcPts val="4712"/>
              </a:lnSpc>
              <a:spcBef>
                <a:spcPct val="0"/>
              </a:spcBef>
            </a:pPr>
            <a:r>
              <a:rPr lang="en-US" sz="5890">
                <a:solidFill>
                  <a:srgbClr val="000000"/>
                </a:solidFill>
                <a:latin typeface="Boldoa"/>
                <a:ea typeface="Boldoa"/>
                <a:cs typeface="Boldoa"/>
                <a:sym typeface="Boldoa"/>
              </a:rPr>
              <a:t>(Gemini)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
        <p:nvSpPr>
          <p:cNvPr name="TextBox 3" id="3"/>
          <p:cNvSpPr txBox="true"/>
          <p:nvPr/>
        </p:nvSpPr>
        <p:spPr>
          <a:xfrm rot="0">
            <a:off x="13923139" y="9032476"/>
            <a:ext cx="3336161" cy="670724"/>
          </a:xfrm>
          <a:prstGeom prst="rect">
            <a:avLst/>
          </a:prstGeom>
        </p:spPr>
        <p:txBody>
          <a:bodyPr anchor="t" rtlCol="false" tIns="0" lIns="0" bIns="0" rIns="0">
            <a:spAutoFit/>
          </a:bodyPr>
          <a:lstStyle/>
          <a:p>
            <a:pPr algn="r" marL="0" indent="0" lvl="0">
              <a:lnSpc>
                <a:spcPts val="4712"/>
              </a:lnSpc>
              <a:spcBef>
                <a:spcPct val="0"/>
              </a:spcBef>
            </a:pPr>
            <a:r>
              <a:rPr lang="en-US" sz="5890">
                <a:solidFill>
                  <a:srgbClr val="000000"/>
                </a:solidFill>
                <a:latin typeface="Boldoa"/>
                <a:ea typeface="Boldoa"/>
                <a:cs typeface="Boldoa"/>
                <a:sym typeface="Boldoa"/>
              </a:rPr>
              <a:t>Perplexity</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
        <p:nvSpPr>
          <p:cNvPr name="TextBox 3" id="3"/>
          <p:cNvSpPr txBox="true"/>
          <p:nvPr/>
        </p:nvSpPr>
        <p:spPr>
          <a:xfrm rot="0">
            <a:off x="14377737" y="507601"/>
            <a:ext cx="3336161"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Wudpecker.io</a:t>
            </a:r>
          </a:p>
          <a:p>
            <a:pPr algn="r" marL="0" indent="0" lvl="0">
              <a:lnSpc>
                <a:spcPts val="4712"/>
              </a:lnSpc>
              <a:spcBef>
                <a:spcPct val="0"/>
              </a:spcBef>
            </a:pPr>
            <a:r>
              <a:rPr lang="en-US" sz="5890">
                <a:solidFill>
                  <a:srgbClr val="000000"/>
                </a:solidFill>
                <a:latin typeface="Boldoa"/>
                <a:ea typeface="Boldoa"/>
                <a:cs typeface="Boldoa"/>
                <a:sym typeface="Boldoa"/>
              </a:rPr>
              <a:t>(OtterAI)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731884" y="-411685"/>
            <a:ext cx="19019884" cy="10698685"/>
          </a:xfrm>
          <a:prstGeom prst="rect">
            <a:avLst/>
          </a:prstGeom>
        </p:spPr>
      </p:pic>
      <p:sp>
        <p:nvSpPr>
          <p:cNvPr name="TextBox 3" id="3"/>
          <p:cNvSpPr txBox="true"/>
          <p:nvPr/>
        </p:nvSpPr>
        <p:spPr>
          <a:xfrm rot="0">
            <a:off x="12161797" y="9220168"/>
            <a:ext cx="3336161" cy="670724"/>
          </a:xfrm>
          <a:prstGeom prst="rect">
            <a:avLst/>
          </a:prstGeom>
        </p:spPr>
        <p:txBody>
          <a:bodyPr anchor="t" rtlCol="false" tIns="0" lIns="0" bIns="0" rIns="0">
            <a:spAutoFit/>
          </a:bodyPr>
          <a:lstStyle/>
          <a:p>
            <a:pPr algn="r" marL="0" indent="0" lvl="0">
              <a:lnSpc>
                <a:spcPts val="4712"/>
              </a:lnSpc>
              <a:spcBef>
                <a:spcPct val="0"/>
              </a:spcBef>
            </a:pPr>
            <a:r>
              <a:rPr lang="en-US" sz="5890">
                <a:solidFill>
                  <a:srgbClr val="000000"/>
                </a:solidFill>
                <a:latin typeface="Boldoa"/>
                <a:ea typeface="Boldoa"/>
                <a:cs typeface="Boldoa"/>
                <a:sym typeface="Boldoa"/>
              </a:rPr>
              <a:t>Grammarly</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
        <p:nvSpPr>
          <p:cNvPr name="TextBox 3" id="3"/>
          <p:cNvSpPr txBox="true"/>
          <p:nvPr/>
        </p:nvSpPr>
        <p:spPr>
          <a:xfrm rot="0">
            <a:off x="14377737" y="802876"/>
            <a:ext cx="3336161" cy="670724"/>
          </a:xfrm>
          <a:prstGeom prst="rect">
            <a:avLst/>
          </a:prstGeom>
        </p:spPr>
        <p:txBody>
          <a:bodyPr anchor="t" rtlCol="false" tIns="0" lIns="0" bIns="0" rIns="0">
            <a:spAutoFit/>
          </a:bodyPr>
          <a:lstStyle/>
          <a:p>
            <a:pPr algn="r" marL="0" indent="0" lvl="0">
              <a:lnSpc>
                <a:spcPts val="4712"/>
              </a:lnSpc>
              <a:spcBef>
                <a:spcPct val="0"/>
              </a:spcBef>
            </a:pPr>
            <a:r>
              <a:rPr lang="en-US" sz="5890">
                <a:solidFill>
                  <a:srgbClr val="000000"/>
                </a:solidFill>
                <a:latin typeface="Boldoa"/>
                <a:ea typeface="Boldoa"/>
                <a:cs typeface="Boldoa"/>
                <a:sym typeface="Boldoa"/>
              </a:rPr>
              <a:t>Suno AI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6249025" y="0"/>
            <a:ext cx="5789951" cy="10287000"/>
          </a:xfrm>
          <a:prstGeom prst="rect">
            <a:avLst/>
          </a:prstGeom>
        </p:spPr>
      </p:pic>
      <p:sp>
        <p:nvSpPr>
          <p:cNvPr name="TextBox 3" id="3"/>
          <p:cNvSpPr txBox="true"/>
          <p:nvPr/>
        </p:nvSpPr>
        <p:spPr>
          <a:xfrm rot="0">
            <a:off x="14377737" y="802876"/>
            <a:ext cx="3336161" cy="670724"/>
          </a:xfrm>
          <a:prstGeom prst="rect">
            <a:avLst/>
          </a:prstGeom>
        </p:spPr>
        <p:txBody>
          <a:bodyPr anchor="t" rtlCol="false" tIns="0" lIns="0" bIns="0" rIns="0">
            <a:spAutoFit/>
          </a:bodyPr>
          <a:lstStyle/>
          <a:p>
            <a:pPr algn="r" marL="0" indent="0" lvl="0">
              <a:lnSpc>
                <a:spcPts val="4712"/>
              </a:lnSpc>
              <a:spcBef>
                <a:spcPct val="0"/>
              </a:spcBef>
            </a:pPr>
            <a:r>
              <a:rPr lang="en-US" sz="5890">
                <a:solidFill>
                  <a:srgbClr val="000000"/>
                </a:solidFill>
                <a:latin typeface="Boldoa"/>
                <a:ea typeface="Boldoa"/>
                <a:cs typeface="Boldoa"/>
                <a:sym typeface="Boldoa"/>
              </a:rPr>
              <a:t>Suno AI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9174161" cy="10785466"/>
          </a:xfrm>
          <a:prstGeom prst="rect">
            <a:avLst/>
          </a:prstGeom>
        </p:spPr>
      </p:pic>
      <p:sp>
        <p:nvSpPr>
          <p:cNvPr name="TextBox 3" id="3"/>
          <p:cNvSpPr txBox="true"/>
          <p:nvPr/>
        </p:nvSpPr>
        <p:spPr>
          <a:xfrm rot="0">
            <a:off x="14377737" y="802876"/>
            <a:ext cx="3336161" cy="670724"/>
          </a:xfrm>
          <a:prstGeom prst="rect">
            <a:avLst/>
          </a:prstGeom>
        </p:spPr>
        <p:txBody>
          <a:bodyPr anchor="t" rtlCol="false" tIns="0" lIns="0" bIns="0" rIns="0">
            <a:spAutoFit/>
          </a:bodyPr>
          <a:lstStyle/>
          <a:p>
            <a:pPr algn="r" marL="0" indent="0" lvl="0">
              <a:lnSpc>
                <a:spcPts val="4712"/>
              </a:lnSpc>
              <a:spcBef>
                <a:spcPct val="0"/>
              </a:spcBef>
            </a:pPr>
            <a:r>
              <a:rPr lang="en-US" sz="5890">
                <a:solidFill>
                  <a:srgbClr val="000000"/>
                </a:solidFill>
                <a:latin typeface="Boldoa"/>
                <a:ea typeface="Boldoa"/>
                <a:cs typeface="Boldoa"/>
                <a:sym typeface="Boldoa"/>
              </a:rPr>
              <a:t>EarKick</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true" flipV="false" rot="8709300">
            <a:off x="1317464" y="639444"/>
            <a:ext cx="7114454" cy="5220230"/>
          </a:xfrm>
          <a:custGeom>
            <a:avLst/>
            <a:gdLst/>
            <a:ahLst/>
            <a:cxnLst/>
            <a:rect r="r" b="b" t="t" l="l"/>
            <a:pathLst>
              <a:path h="5220230" w="7114454">
                <a:moveTo>
                  <a:pt x="7114454" y="0"/>
                </a:moveTo>
                <a:lnTo>
                  <a:pt x="0" y="0"/>
                </a:lnTo>
                <a:lnTo>
                  <a:pt x="0" y="5220231"/>
                </a:lnTo>
                <a:lnTo>
                  <a:pt x="7114454" y="5220231"/>
                </a:lnTo>
                <a:lnTo>
                  <a:pt x="7114454"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3853571" y="671003"/>
            <a:ext cx="5504904" cy="2814382"/>
          </a:xfrm>
          <a:custGeom>
            <a:avLst/>
            <a:gdLst/>
            <a:ahLst/>
            <a:cxnLst/>
            <a:rect r="r" b="b" t="t" l="l"/>
            <a:pathLst>
              <a:path h="2814382" w="5504904">
                <a:moveTo>
                  <a:pt x="0" y="0"/>
                </a:moveTo>
                <a:lnTo>
                  <a:pt x="5504904" y="0"/>
                </a:lnTo>
                <a:lnTo>
                  <a:pt x="5504904" y="2814382"/>
                </a:lnTo>
                <a:lnTo>
                  <a:pt x="0" y="28143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902323" y="324158"/>
            <a:ext cx="2756154" cy="1409083"/>
          </a:xfrm>
          <a:custGeom>
            <a:avLst/>
            <a:gdLst/>
            <a:ahLst/>
            <a:cxnLst/>
            <a:rect r="r" b="b" t="t" l="l"/>
            <a:pathLst>
              <a:path h="1409083" w="2756154">
                <a:moveTo>
                  <a:pt x="0" y="0"/>
                </a:moveTo>
                <a:lnTo>
                  <a:pt x="2756154" y="0"/>
                </a:lnTo>
                <a:lnTo>
                  <a:pt x="2756154" y="1409084"/>
                </a:lnTo>
                <a:lnTo>
                  <a:pt x="0" y="14090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432517" y="1635451"/>
            <a:ext cx="6792313" cy="2561886"/>
          </a:xfrm>
          <a:prstGeom prst="rect">
            <a:avLst/>
          </a:prstGeom>
        </p:spPr>
        <p:txBody>
          <a:bodyPr anchor="t" rtlCol="false" tIns="0" lIns="0" bIns="0" rIns="0">
            <a:spAutoFit/>
          </a:bodyPr>
          <a:lstStyle/>
          <a:p>
            <a:pPr algn="l">
              <a:lnSpc>
                <a:spcPts val="9594"/>
              </a:lnSpc>
            </a:pPr>
            <a:r>
              <a:rPr lang="en-US" sz="11993">
                <a:solidFill>
                  <a:srgbClr val="2D3955"/>
                </a:solidFill>
                <a:latin typeface="Boldoa"/>
                <a:ea typeface="Boldoa"/>
                <a:cs typeface="Boldoa"/>
                <a:sym typeface="Boldoa"/>
              </a:rPr>
              <a:t>Other AI</a:t>
            </a:r>
          </a:p>
          <a:p>
            <a:pPr algn="l" marL="0" indent="0" lvl="0">
              <a:lnSpc>
                <a:spcPts val="9594"/>
              </a:lnSpc>
              <a:spcBef>
                <a:spcPct val="0"/>
              </a:spcBef>
            </a:pPr>
          </a:p>
        </p:txBody>
      </p:sp>
      <p:sp>
        <p:nvSpPr>
          <p:cNvPr name="TextBox 6" id="6"/>
          <p:cNvSpPr txBox="true"/>
          <p:nvPr/>
        </p:nvSpPr>
        <p:spPr>
          <a:xfrm rot="0">
            <a:off x="6083599" y="1635451"/>
            <a:ext cx="5662814"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F90126"/>
                </a:solidFill>
                <a:latin typeface="Boldoa"/>
                <a:ea typeface="Boldoa"/>
                <a:cs typeface="Boldoa"/>
                <a:sym typeface="Boldoa"/>
              </a:rPr>
              <a:t>Tools </a:t>
            </a:r>
          </a:p>
        </p:txBody>
      </p:sp>
      <p:grpSp>
        <p:nvGrpSpPr>
          <p:cNvPr name="Group 7" id="7"/>
          <p:cNvGrpSpPr/>
          <p:nvPr/>
        </p:nvGrpSpPr>
        <p:grpSpPr>
          <a:xfrm rot="-10528889">
            <a:off x="11186938" y="-2108322"/>
            <a:ext cx="5270300" cy="3985109"/>
            <a:chOff x="0" y="0"/>
            <a:chExt cx="7027066" cy="5313478"/>
          </a:xfrm>
        </p:grpSpPr>
        <p:sp>
          <p:nvSpPr>
            <p:cNvPr name="Freeform 8" id="8"/>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9" id="9"/>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0" id="10"/>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1" id="11"/>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2" id="12"/>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3" id="13"/>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4" id="14"/>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5" id="15"/>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6" id="16"/>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7" id="17"/>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8" id="18"/>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9" id="19"/>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20" id="20"/>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21" id="21"/>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22" id="22"/>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3" id="23"/>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4" id="24"/>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5" id="25"/>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6" id="26"/>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7" id="27"/>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8" id="28"/>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9" id="29"/>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0" id="30"/>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1" id="31"/>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2" id="32"/>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3" id="33"/>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4" id="34"/>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5" id="35"/>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6" id="36"/>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7" id="37"/>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8" id="38"/>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9" id="39"/>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0" id="40"/>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1" id="41"/>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2" id="42"/>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3" id="43"/>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4" id="44"/>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5" id="45"/>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6" id="46"/>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7" id="47"/>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8" id="48"/>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9" id="49"/>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50" id="50"/>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51" id="51"/>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52" id="52"/>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53" id="53"/>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grpSp>
      <p:grpSp>
        <p:nvGrpSpPr>
          <p:cNvPr name="Group 54" id="54"/>
          <p:cNvGrpSpPr/>
          <p:nvPr/>
        </p:nvGrpSpPr>
        <p:grpSpPr>
          <a:xfrm rot="-10528889">
            <a:off x="16224958" y="1731138"/>
            <a:ext cx="5270300" cy="3985109"/>
            <a:chOff x="0" y="0"/>
            <a:chExt cx="7027066" cy="5313478"/>
          </a:xfrm>
        </p:grpSpPr>
        <p:sp>
          <p:nvSpPr>
            <p:cNvPr name="Freeform 55" id="55"/>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6" id="56"/>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7" id="57"/>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8" id="58"/>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59" id="59"/>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60" id="60"/>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1" id="61"/>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2" id="62"/>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3" id="63"/>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4" id="64"/>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5" id="65"/>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6" id="66"/>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7" id="67"/>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8" id="68"/>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9" id="69"/>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70" id="70"/>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1" id="71"/>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2" id="72"/>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3" id="73"/>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4" id="74"/>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5" id="75"/>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6" id="76"/>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7" id="77"/>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8" id="78"/>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9" id="79"/>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0" id="80"/>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1" id="81"/>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2" id="82"/>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3" id="83"/>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4" id="84"/>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5" id="85"/>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6" id="86"/>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7" id="87"/>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8" id="88"/>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9" id="89"/>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0" id="90"/>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1" id="91"/>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2" id="92"/>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3" id="93"/>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4" id="94"/>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5" id="95"/>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6" id="96"/>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7" id="97"/>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8" id="98"/>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9" id="99"/>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100" id="100"/>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grpSp>
      <p:sp>
        <p:nvSpPr>
          <p:cNvPr name="TextBox 101" id="101"/>
          <p:cNvSpPr txBox="true"/>
          <p:nvPr/>
        </p:nvSpPr>
        <p:spPr>
          <a:xfrm rot="0">
            <a:off x="1341437" y="2953747"/>
            <a:ext cx="4384285" cy="5238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00000"/>
                </a:solidFill>
                <a:latin typeface="Quicksand Medium"/>
                <a:ea typeface="Quicksand Medium"/>
                <a:cs typeface="Quicksand Medium"/>
                <a:sym typeface="Quicksand Medium"/>
              </a:rPr>
              <a:t>Honorable mentions</a:t>
            </a:r>
          </a:p>
        </p:txBody>
      </p:sp>
      <p:sp>
        <p:nvSpPr>
          <p:cNvPr name="TextBox 102" id="102"/>
          <p:cNvSpPr txBox="true"/>
          <p:nvPr/>
        </p:nvSpPr>
        <p:spPr>
          <a:xfrm rot="0">
            <a:off x="9812552" y="4347219"/>
            <a:ext cx="3118730" cy="2905557"/>
          </a:xfrm>
          <a:prstGeom prst="rect">
            <a:avLst/>
          </a:prstGeom>
        </p:spPr>
        <p:txBody>
          <a:bodyPr anchor="t" rtlCol="false" tIns="0" lIns="0" bIns="0" rIns="0">
            <a:spAutoFit/>
          </a:bodyPr>
          <a:lstStyle/>
          <a:p>
            <a:pPr algn="l">
              <a:lnSpc>
                <a:spcPts val="4676"/>
              </a:lnSpc>
            </a:pPr>
            <a:r>
              <a:rPr lang="en-US" sz="3340" b="true">
                <a:solidFill>
                  <a:srgbClr val="000000"/>
                </a:solidFill>
                <a:latin typeface="Quicksand Medium"/>
                <a:ea typeface="Quicksand Medium"/>
                <a:cs typeface="Quicksand Medium"/>
                <a:sym typeface="Quicksand Medium"/>
              </a:rPr>
              <a:t>HeyGen</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Avatars</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Translation</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Recorded Trainings</a:t>
            </a:r>
          </a:p>
        </p:txBody>
      </p:sp>
      <p:sp>
        <p:nvSpPr>
          <p:cNvPr name="TextBox 103" id="103"/>
          <p:cNvSpPr txBox="true"/>
          <p:nvPr/>
        </p:nvSpPr>
        <p:spPr>
          <a:xfrm rot="0">
            <a:off x="1341437" y="4347219"/>
            <a:ext cx="3044662" cy="2318906"/>
          </a:xfrm>
          <a:prstGeom prst="rect">
            <a:avLst/>
          </a:prstGeom>
        </p:spPr>
        <p:txBody>
          <a:bodyPr anchor="t" rtlCol="false" tIns="0" lIns="0" bIns="0" rIns="0">
            <a:spAutoFit/>
          </a:bodyPr>
          <a:lstStyle/>
          <a:p>
            <a:pPr algn="l">
              <a:lnSpc>
                <a:spcPts val="4676"/>
              </a:lnSpc>
            </a:pPr>
            <a:r>
              <a:rPr lang="en-US" sz="3340" b="true">
                <a:solidFill>
                  <a:srgbClr val="000000"/>
                </a:solidFill>
                <a:latin typeface="Quicksand Medium"/>
                <a:ea typeface="Quicksand Medium"/>
                <a:cs typeface="Quicksand Medium"/>
                <a:sym typeface="Quicksand Medium"/>
              </a:rPr>
              <a:t>Canva</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Translation</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Magic Media</a:t>
            </a:r>
          </a:p>
        </p:txBody>
      </p:sp>
      <p:sp>
        <p:nvSpPr>
          <p:cNvPr name="TextBox 104" id="104"/>
          <p:cNvSpPr txBox="true"/>
          <p:nvPr/>
        </p:nvSpPr>
        <p:spPr>
          <a:xfrm rot="0">
            <a:off x="5581336" y="4347219"/>
            <a:ext cx="2953494" cy="2318906"/>
          </a:xfrm>
          <a:prstGeom prst="rect">
            <a:avLst/>
          </a:prstGeom>
        </p:spPr>
        <p:txBody>
          <a:bodyPr anchor="t" rtlCol="false" tIns="0" lIns="0" bIns="0" rIns="0">
            <a:spAutoFit/>
          </a:bodyPr>
          <a:lstStyle/>
          <a:p>
            <a:pPr algn="l">
              <a:lnSpc>
                <a:spcPts val="4676"/>
              </a:lnSpc>
            </a:pPr>
            <a:r>
              <a:rPr lang="en-US" sz="3340" b="true">
                <a:solidFill>
                  <a:srgbClr val="000000"/>
                </a:solidFill>
                <a:latin typeface="Quicksand Medium"/>
                <a:ea typeface="Quicksand Medium"/>
                <a:cs typeface="Quicksand Medium"/>
                <a:sym typeface="Quicksand Medium"/>
              </a:rPr>
              <a:t>NextGen Jen</a:t>
            </a:r>
          </a:p>
          <a:p>
            <a:pPr algn="l" marL="721215" indent="-360608" lvl="1">
              <a:lnSpc>
                <a:spcPts val="4676"/>
              </a:lnSpc>
              <a:buFont typeface="Arial"/>
              <a:buChar char="•"/>
            </a:pPr>
            <a:r>
              <a:rPr lang="en-US" b="true" sz="3340">
                <a:solidFill>
                  <a:srgbClr val="000000"/>
                </a:solidFill>
                <a:latin typeface="Quicksand Medium"/>
                <a:ea typeface="Quicksand Medium"/>
                <a:cs typeface="Quicksand Medium"/>
                <a:sym typeface="Quicksand Medium"/>
              </a:rPr>
              <a:t>School Nutrition focused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745650" y="935157"/>
            <a:ext cx="14796699" cy="8323143"/>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582584" y="3822410"/>
            <a:ext cx="9642703" cy="5749462"/>
          </a:xfrm>
          <a:custGeom>
            <a:avLst/>
            <a:gdLst/>
            <a:ahLst/>
            <a:cxnLst/>
            <a:rect r="r" b="b" t="t" l="l"/>
            <a:pathLst>
              <a:path h="5749462" w="9642703">
                <a:moveTo>
                  <a:pt x="0" y="0"/>
                </a:moveTo>
                <a:lnTo>
                  <a:pt x="9642703" y="0"/>
                </a:lnTo>
                <a:lnTo>
                  <a:pt x="9642703" y="5749462"/>
                </a:lnTo>
                <a:lnTo>
                  <a:pt x="0" y="57494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380810">
            <a:off x="7675646" y="-1788620"/>
            <a:ext cx="4196651" cy="4065506"/>
          </a:xfrm>
          <a:custGeom>
            <a:avLst/>
            <a:gdLst/>
            <a:ahLst/>
            <a:cxnLst/>
            <a:rect r="r" b="b" t="t" l="l"/>
            <a:pathLst>
              <a:path h="4065506" w="4196651">
                <a:moveTo>
                  <a:pt x="0" y="0"/>
                </a:moveTo>
                <a:lnTo>
                  <a:pt x="4196651" y="0"/>
                </a:lnTo>
                <a:lnTo>
                  <a:pt x="4196651" y="4065505"/>
                </a:lnTo>
                <a:lnTo>
                  <a:pt x="0" y="40655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4" id="4"/>
          <p:cNvGrpSpPr/>
          <p:nvPr/>
        </p:nvGrpSpPr>
        <p:grpSpPr>
          <a:xfrm rot="-10528889">
            <a:off x="10127538" y="7703100"/>
            <a:ext cx="5270300" cy="3985109"/>
            <a:chOff x="0" y="0"/>
            <a:chExt cx="7027066" cy="5313478"/>
          </a:xfrm>
        </p:grpSpPr>
        <p:sp>
          <p:nvSpPr>
            <p:cNvPr name="Freeform 5" id="5"/>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7" id="7"/>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8" id="8"/>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9" id="9"/>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0" id="10"/>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1" id="11"/>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2" id="12"/>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3" id="13"/>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4" id="14"/>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5" id="15"/>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6" id="16"/>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7" id="17"/>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8" id="18"/>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9" id="19"/>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0" id="20"/>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1" id="21"/>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2" id="22"/>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3" id="23"/>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4" id="24"/>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5" id="25"/>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6" id="26"/>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27" id="27"/>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28" id="28"/>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29" id="29"/>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0" id="30"/>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1" id="31"/>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2" id="32"/>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3" id="33"/>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4" id="34"/>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5" id="35"/>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6" id="36"/>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7" id="37"/>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8" id="38"/>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39" id="39"/>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0" id="40"/>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1" id="41"/>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2" id="42"/>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3" id="43"/>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4" id="44"/>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5" id="45"/>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6" id="46"/>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7" id="47"/>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8" id="48"/>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9" id="49"/>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50" id="50"/>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grpSp>
      <p:sp>
        <p:nvSpPr>
          <p:cNvPr name="Freeform 51" id="51"/>
          <p:cNvSpPr/>
          <p:nvPr/>
        </p:nvSpPr>
        <p:spPr>
          <a:xfrm flipH="false" flipV="false" rot="761360">
            <a:off x="15200537" y="7473580"/>
            <a:ext cx="3803732" cy="3765694"/>
          </a:xfrm>
          <a:custGeom>
            <a:avLst/>
            <a:gdLst/>
            <a:ahLst/>
            <a:cxnLst/>
            <a:rect r="r" b="b" t="t" l="l"/>
            <a:pathLst>
              <a:path h="3765694" w="3803732">
                <a:moveTo>
                  <a:pt x="0" y="0"/>
                </a:moveTo>
                <a:lnTo>
                  <a:pt x="3803732" y="0"/>
                </a:lnTo>
                <a:lnTo>
                  <a:pt x="3803732" y="3765694"/>
                </a:lnTo>
                <a:lnTo>
                  <a:pt x="0" y="3765694"/>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TextBox 52" id="52"/>
          <p:cNvSpPr txBox="true"/>
          <p:nvPr/>
        </p:nvSpPr>
        <p:spPr>
          <a:xfrm rot="0">
            <a:off x="1437966" y="1417044"/>
            <a:ext cx="8336005"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0B1B54"/>
                </a:solidFill>
                <a:latin typeface="Boldoa"/>
                <a:ea typeface="Boldoa"/>
                <a:cs typeface="Boldoa"/>
                <a:sym typeface="Boldoa"/>
              </a:rPr>
              <a:t>What is</a:t>
            </a:r>
          </a:p>
        </p:txBody>
      </p:sp>
      <p:grpSp>
        <p:nvGrpSpPr>
          <p:cNvPr name="Group 53" id="53"/>
          <p:cNvGrpSpPr/>
          <p:nvPr/>
        </p:nvGrpSpPr>
        <p:grpSpPr>
          <a:xfrm rot="-10528889">
            <a:off x="16630005" y="3984118"/>
            <a:ext cx="5270300" cy="3985109"/>
            <a:chOff x="0" y="0"/>
            <a:chExt cx="7027066" cy="5313478"/>
          </a:xfrm>
        </p:grpSpPr>
        <p:sp>
          <p:nvSpPr>
            <p:cNvPr name="Freeform 54" id="54"/>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5" id="55"/>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6" id="56"/>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7" id="57"/>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58" id="58"/>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59" id="59"/>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0" id="60"/>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1" id="61"/>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2" id="62"/>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3" id="63"/>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4" id="64"/>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5" id="65"/>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6" id="66"/>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7" id="67"/>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8" id="68"/>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9" id="69"/>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0" id="70"/>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1" id="71"/>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2" id="72"/>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3" id="73"/>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4" id="74"/>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5" id="75"/>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6" id="76"/>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7" id="77"/>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8" id="78"/>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79" id="79"/>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0" id="80"/>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1" id="81"/>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2" id="82"/>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3" id="83"/>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4" id="84"/>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5" id="85"/>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6" id="86"/>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7" id="87"/>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8" id="88"/>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9" id="89"/>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0" id="90"/>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1" id="91"/>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2" id="92"/>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3" id="93"/>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4" id="94"/>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5" id="95"/>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6" id="96"/>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7" id="97"/>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8" id="98"/>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99" id="99"/>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grpSp>
      <p:grpSp>
        <p:nvGrpSpPr>
          <p:cNvPr name="Group 100" id="100"/>
          <p:cNvGrpSpPr/>
          <p:nvPr/>
        </p:nvGrpSpPr>
        <p:grpSpPr>
          <a:xfrm rot="-10528889">
            <a:off x="2970819" y="-2868489"/>
            <a:ext cx="5270300" cy="3985109"/>
            <a:chOff x="0" y="0"/>
            <a:chExt cx="7027066" cy="5313478"/>
          </a:xfrm>
        </p:grpSpPr>
        <p:sp>
          <p:nvSpPr>
            <p:cNvPr name="Freeform 101" id="101"/>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02" id="102"/>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03" id="103"/>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04" id="104"/>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05" id="105"/>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06" id="106"/>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07" id="107"/>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08" id="108"/>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09" id="109"/>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10" id="110"/>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11" id="111"/>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12" id="112"/>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13" id="113"/>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4" id="114"/>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15" id="115"/>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116" id="116"/>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17" id="117"/>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118" id="118"/>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119" id="119"/>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120" id="120"/>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121" id="121"/>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122" id="122"/>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123" id="123"/>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124" id="124"/>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125" id="125"/>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126" id="126"/>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127" id="127"/>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128" id="128"/>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129" id="129"/>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130" id="130"/>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131" id="131"/>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132" id="132"/>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133" id="133"/>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134" id="134"/>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135" id="135"/>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136" id="136"/>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137" id="137"/>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138" id="138"/>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139" id="139"/>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140" id="140"/>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141" id="141"/>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142" id="142"/>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143" id="143"/>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144" id="144"/>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145" id="145"/>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146" id="146"/>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grpSp>
      <p:sp>
        <p:nvSpPr>
          <p:cNvPr name="TextBox 147" id="147"/>
          <p:cNvSpPr txBox="true"/>
          <p:nvPr/>
        </p:nvSpPr>
        <p:spPr>
          <a:xfrm rot="0">
            <a:off x="1437966" y="2712979"/>
            <a:ext cx="11324722" cy="1288085"/>
          </a:xfrm>
          <a:prstGeom prst="rect">
            <a:avLst/>
          </a:prstGeom>
        </p:spPr>
        <p:txBody>
          <a:bodyPr anchor="t" rtlCol="false" tIns="0" lIns="0" bIns="0" rIns="0">
            <a:spAutoFit/>
          </a:bodyPr>
          <a:lstStyle/>
          <a:p>
            <a:pPr algn="l" marL="0" indent="0" lvl="0">
              <a:lnSpc>
                <a:spcPts val="9034"/>
              </a:lnSpc>
              <a:spcBef>
                <a:spcPct val="0"/>
              </a:spcBef>
            </a:pPr>
            <a:r>
              <a:rPr lang="en-US" sz="11293">
                <a:solidFill>
                  <a:srgbClr val="F90126"/>
                </a:solidFill>
                <a:latin typeface="Boldoa"/>
                <a:ea typeface="Boldoa"/>
                <a:cs typeface="Boldoa"/>
                <a:sym typeface="Boldoa"/>
              </a:rPr>
              <a:t>Artificial Intelligence?</a:t>
            </a:r>
          </a:p>
        </p:txBody>
      </p:sp>
      <p:sp>
        <p:nvSpPr>
          <p:cNvPr name="TextBox 148" id="148"/>
          <p:cNvSpPr txBox="true"/>
          <p:nvPr/>
        </p:nvSpPr>
        <p:spPr>
          <a:xfrm rot="0">
            <a:off x="2052897" y="5276920"/>
            <a:ext cx="6702078" cy="26574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Artificial Intelligence (AI) is a general term referring to the discipline of creating machines or programs that </a:t>
            </a:r>
            <a:r>
              <a:rPr lang="en-US" b="true" sz="3000" u="sng">
                <a:solidFill>
                  <a:srgbClr val="0B1B54"/>
                </a:solidFill>
                <a:latin typeface="Quicksand Bold"/>
                <a:ea typeface="Quicksand Bold"/>
                <a:cs typeface="Quicksand Bold"/>
                <a:sym typeface="Quicksand Bold"/>
              </a:rPr>
              <a:t>use data</a:t>
            </a:r>
            <a:r>
              <a:rPr lang="en-US" b="true" sz="3000">
                <a:solidFill>
                  <a:srgbClr val="0B1B54"/>
                </a:solidFill>
                <a:latin typeface="Quicksand Medium"/>
                <a:ea typeface="Quicksand Medium"/>
                <a:cs typeface="Quicksand Medium"/>
                <a:sym typeface="Quicksand Medium"/>
              </a:rPr>
              <a:t> to solve programs or make decisi</a:t>
            </a:r>
            <a:r>
              <a:rPr lang="en-US" b="true" sz="3000">
                <a:solidFill>
                  <a:srgbClr val="2A245E"/>
                </a:solidFill>
                <a:latin typeface="Quicksand Medium"/>
                <a:ea typeface="Quicksand Medium"/>
                <a:cs typeface="Quicksand Medium"/>
                <a:sym typeface="Quicksand Medium"/>
              </a:rPr>
              <a:t>ons </a:t>
            </a:r>
            <a:r>
              <a:rPr lang="en-US" b="true" sz="3000" u="sng">
                <a:solidFill>
                  <a:srgbClr val="2A245E"/>
                </a:solidFill>
                <a:latin typeface="Quicksand Bold"/>
                <a:ea typeface="Quicksand Bold"/>
                <a:cs typeface="Quicksand Bold"/>
                <a:sym typeface="Quicksand Bold"/>
              </a:rPr>
              <a:t>like humans</a:t>
            </a:r>
            <a:r>
              <a:rPr lang="en-US" b="true" sz="3000">
                <a:solidFill>
                  <a:srgbClr val="2A245E"/>
                </a:solidFill>
                <a:latin typeface="Quicksand Medium"/>
                <a:ea typeface="Quicksand Medium"/>
                <a:cs typeface="Quicksand Medium"/>
                <a:sym typeface="Quicksand Medium"/>
              </a:rPr>
              <a: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8700" y="1301206"/>
            <a:ext cx="7957094" cy="7957094"/>
            <a:chOff x="0" y="0"/>
            <a:chExt cx="1270000" cy="1270000"/>
          </a:xfrm>
        </p:grpSpPr>
        <p:sp>
          <p:nvSpPr>
            <p:cNvPr name="Freeform 3" id="3"/>
            <p:cNvSpPr/>
            <p:nvPr/>
          </p:nvSpPr>
          <p:spPr>
            <a:xfrm flipH="false" flipV="false" rot="0">
              <a:off x="-1018" y="-31362"/>
              <a:ext cx="1272035" cy="1332725"/>
            </a:xfrm>
            <a:custGeom>
              <a:avLst/>
              <a:gdLst/>
              <a:ahLst/>
              <a:cxnLst/>
              <a:rect r="r" b="b" t="t" l="l"/>
              <a:pathLst>
                <a:path h="1332725" w="1272035">
                  <a:moveTo>
                    <a:pt x="1271018" y="666362"/>
                  </a:moveTo>
                  <a:cubicBezTo>
                    <a:pt x="1272036" y="438822"/>
                    <a:pt x="1151228" y="228129"/>
                    <a:pt x="954341" y="114064"/>
                  </a:cubicBezTo>
                  <a:cubicBezTo>
                    <a:pt x="757453" y="0"/>
                    <a:pt x="514583" y="0"/>
                    <a:pt x="317695" y="114064"/>
                  </a:cubicBezTo>
                  <a:cubicBezTo>
                    <a:pt x="120808" y="228129"/>
                    <a:pt x="0" y="438822"/>
                    <a:pt x="1018" y="666362"/>
                  </a:cubicBezTo>
                  <a:cubicBezTo>
                    <a:pt x="0" y="893902"/>
                    <a:pt x="120808" y="1104595"/>
                    <a:pt x="317695" y="1218659"/>
                  </a:cubicBezTo>
                  <a:cubicBezTo>
                    <a:pt x="514583" y="1332724"/>
                    <a:pt x="757453" y="1332724"/>
                    <a:pt x="954341" y="1218659"/>
                  </a:cubicBezTo>
                  <a:cubicBezTo>
                    <a:pt x="1151228" y="1104595"/>
                    <a:pt x="1272036" y="893902"/>
                    <a:pt x="1271018" y="666362"/>
                  </a:cubicBezTo>
                </a:path>
              </a:pathLst>
            </a:custGeom>
            <a:blipFill>
              <a:blip r:embed="rId2"/>
              <a:stretch>
                <a:fillRect l="-38887" t="223" r="-38887" b="223"/>
              </a:stretch>
            </a:blipFill>
          </p:spPr>
        </p:sp>
      </p:grpSp>
      <p:grpSp>
        <p:nvGrpSpPr>
          <p:cNvPr name="Group 4" id="4"/>
          <p:cNvGrpSpPr>
            <a:grpSpLocks noChangeAspect="true"/>
          </p:cNvGrpSpPr>
          <p:nvPr/>
        </p:nvGrpSpPr>
        <p:grpSpPr>
          <a:xfrm rot="0">
            <a:off x="9302206" y="1301206"/>
            <a:ext cx="7957094" cy="7957094"/>
            <a:chOff x="0" y="0"/>
            <a:chExt cx="1270000" cy="1270000"/>
          </a:xfrm>
        </p:grpSpPr>
        <p:sp>
          <p:nvSpPr>
            <p:cNvPr name="Freeform 5" id="5"/>
            <p:cNvSpPr/>
            <p:nvPr/>
          </p:nvSpPr>
          <p:spPr>
            <a:xfrm flipH="false" flipV="false" rot="0">
              <a:off x="-1018" y="-31362"/>
              <a:ext cx="1272035" cy="1332725"/>
            </a:xfrm>
            <a:custGeom>
              <a:avLst/>
              <a:gdLst/>
              <a:ahLst/>
              <a:cxnLst/>
              <a:rect r="r" b="b" t="t" l="l"/>
              <a:pathLst>
                <a:path h="1332725" w="1272035">
                  <a:moveTo>
                    <a:pt x="1271018" y="666362"/>
                  </a:moveTo>
                  <a:cubicBezTo>
                    <a:pt x="1272036" y="438822"/>
                    <a:pt x="1151228" y="228129"/>
                    <a:pt x="954341" y="114064"/>
                  </a:cubicBezTo>
                  <a:cubicBezTo>
                    <a:pt x="757453" y="0"/>
                    <a:pt x="514583" y="0"/>
                    <a:pt x="317695" y="114064"/>
                  </a:cubicBezTo>
                  <a:cubicBezTo>
                    <a:pt x="120808" y="228129"/>
                    <a:pt x="0" y="438822"/>
                    <a:pt x="1018" y="666362"/>
                  </a:cubicBezTo>
                  <a:cubicBezTo>
                    <a:pt x="0" y="893902"/>
                    <a:pt x="120808" y="1104595"/>
                    <a:pt x="317695" y="1218659"/>
                  </a:cubicBezTo>
                  <a:cubicBezTo>
                    <a:pt x="514583" y="1332724"/>
                    <a:pt x="757453" y="1332724"/>
                    <a:pt x="954341" y="1218659"/>
                  </a:cubicBezTo>
                  <a:cubicBezTo>
                    <a:pt x="1151228" y="1104595"/>
                    <a:pt x="1272036" y="893902"/>
                    <a:pt x="1271018" y="666362"/>
                  </a:cubicBezTo>
                </a:path>
              </a:pathLst>
            </a:custGeom>
            <a:blipFill>
              <a:blip r:embed="rId3"/>
              <a:stretch>
                <a:fillRect l="-38887" t="223" r="-38887" b="223"/>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grpSp>
        <p:nvGrpSpPr>
          <p:cNvPr name="Group 2" id="2"/>
          <p:cNvGrpSpPr/>
          <p:nvPr/>
        </p:nvGrpSpPr>
        <p:grpSpPr>
          <a:xfrm rot="0">
            <a:off x="17218898" y="-1022650"/>
            <a:ext cx="2547201" cy="1572858"/>
            <a:chOff x="0" y="0"/>
            <a:chExt cx="1316308" cy="812800"/>
          </a:xfrm>
        </p:grpSpPr>
        <p:sp>
          <p:nvSpPr>
            <p:cNvPr name="Freeform 3" id="3"/>
            <p:cNvSpPr/>
            <p:nvPr/>
          </p:nvSpPr>
          <p:spPr>
            <a:xfrm flipH="false" flipV="false" rot="0">
              <a:off x="0" y="0"/>
              <a:ext cx="1316308" cy="812800"/>
            </a:xfrm>
            <a:custGeom>
              <a:avLst/>
              <a:gdLst/>
              <a:ahLst/>
              <a:cxnLst/>
              <a:rect r="r" b="b" t="t" l="l"/>
              <a:pathLst>
                <a:path h="812800" w="1316308">
                  <a:moveTo>
                    <a:pt x="0" y="0"/>
                  </a:moveTo>
                  <a:lnTo>
                    <a:pt x="1316308" y="0"/>
                  </a:lnTo>
                  <a:lnTo>
                    <a:pt x="1316308" y="812800"/>
                  </a:lnTo>
                  <a:lnTo>
                    <a:pt x="0" y="812800"/>
                  </a:lnTo>
                  <a:close/>
                </a:path>
              </a:pathLst>
            </a:custGeom>
            <a:solidFill>
              <a:srgbClr val="FFA1CB"/>
            </a:solidFill>
          </p:spPr>
        </p:sp>
        <p:sp>
          <p:nvSpPr>
            <p:cNvPr name="TextBox 4" id="4"/>
            <p:cNvSpPr txBox="true"/>
            <p:nvPr/>
          </p:nvSpPr>
          <p:spPr>
            <a:xfrm>
              <a:off x="0" y="-19050"/>
              <a:ext cx="1316308" cy="831850"/>
            </a:xfrm>
            <a:prstGeom prst="rect">
              <a:avLst/>
            </a:prstGeom>
          </p:spPr>
          <p:txBody>
            <a:bodyPr anchor="ctr" rtlCol="false" tIns="58254" lIns="58254" bIns="58254" rIns="58254"/>
            <a:lstStyle/>
            <a:p>
              <a:pPr algn="ctr">
                <a:lnSpc>
                  <a:spcPts val="1260"/>
                </a:lnSpc>
                <a:spcBef>
                  <a:spcPct val="0"/>
                </a:spcBef>
              </a:pPr>
            </a:p>
          </p:txBody>
        </p:sp>
      </p:grpSp>
      <p:sp>
        <p:nvSpPr>
          <p:cNvPr name="Freeform 5" id="5"/>
          <p:cNvSpPr/>
          <p:nvPr/>
        </p:nvSpPr>
        <p:spPr>
          <a:xfrm flipH="false" flipV="false" rot="-380810">
            <a:off x="7675646" y="-1788620"/>
            <a:ext cx="4196651" cy="4065506"/>
          </a:xfrm>
          <a:custGeom>
            <a:avLst/>
            <a:gdLst/>
            <a:ahLst/>
            <a:cxnLst/>
            <a:rect r="r" b="b" t="t" l="l"/>
            <a:pathLst>
              <a:path h="4065506" w="4196651">
                <a:moveTo>
                  <a:pt x="0" y="0"/>
                </a:moveTo>
                <a:lnTo>
                  <a:pt x="4196651" y="0"/>
                </a:lnTo>
                <a:lnTo>
                  <a:pt x="4196651" y="4065505"/>
                </a:lnTo>
                <a:lnTo>
                  <a:pt x="0" y="40655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6" id="6"/>
          <p:cNvGrpSpPr/>
          <p:nvPr/>
        </p:nvGrpSpPr>
        <p:grpSpPr>
          <a:xfrm rot="-10528889">
            <a:off x="10127538" y="7703100"/>
            <a:ext cx="5270300" cy="3985109"/>
            <a:chOff x="0" y="0"/>
            <a:chExt cx="7027066" cy="5313478"/>
          </a:xfrm>
        </p:grpSpPr>
        <p:sp>
          <p:nvSpPr>
            <p:cNvPr name="Freeform 7" id="7"/>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8" id="8"/>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9" id="9"/>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0" id="10"/>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1" id="11"/>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2" id="12"/>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3" id="13"/>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4" id="14"/>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5" id="15"/>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6" id="16"/>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7" id="17"/>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8" id="18"/>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9" id="19"/>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0" id="20"/>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1" id="21"/>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22" id="22"/>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3" id="23"/>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4" id="24"/>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25" id="25"/>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26" id="26"/>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27" id="27"/>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28" id="28"/>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29" id="29"/>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30" id="30"/>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31" id="31"/>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2" id="32"/>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3" id="33"/>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4" id="34"/>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5" id="35"/>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6" id="36"/>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7" id="37"/>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8" id="38"/>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39" id="39"/>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40" id="40"/>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1" id="41"/>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2" id="42"/>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3" id="43"/>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4" id="44"/>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5" id="45"/>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6" id="46"/>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7" id="47"/>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8" id="48"/>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9" id="49"/>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50" id="50"/>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51" id="51"/>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52" id="52"/>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grpSp>
      <p:sp>
        <p:nvSpPr>
          <p:cNvPr name="Freeform 53" id="53"/>
          <p:cNvSpPr/>
          <p:nvPr/>
        </p:nvSpPr>
        <p:spPr>
          <a:xfrm flipH="false" flipV="false" rot="-96409">
            <a:off x="10969608" y="-896162"/>
            <a:ext cx="9154031" cy="9437145"/>
          </a:xfrm>
          <a:custGeom>
            <a:avLst/>
            <a:gdLst/>
            <a:ahLst/>
            <a:cxnLst/>
            <a:rect r="r" b="b" t="t" l="l"/>
            <a:pathLst>
              <a:path h="9437145" w="9154031">
                <a:moveTo>
                  <a:pt x="0" y="0"/>
                </a:moveTo>
                <a:lnTo>
                  <a:pt x="9154031" y="0"/>
                </a:lnTo>
                <a:lnTo>
                  <a:pt x="9154031" y="9437145"/>
                </a:lnTo>
                <a:lnTo>
                  <a:pt x="0" y="943714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Freeform 54" id="54"/>
          <p:cNvSpPr/>
          <p:nvPr/>
        </p:nvSpPr>
        <p:spPr>
          <a:xfrm flipH="false" flipV="false" rot="761360">
            <a:off x="14354091" y="6687998"/>
            <a:ext cx="4525945" cy="4480686"/>
          </a:xfrm>
          <a:custGeom>
            <a:avLst/>
            <a:gdLst/>
            <a:ahLst/>
            <a:cxnLst/>
            <a:rect r="r" b="b" t="t" l="l"/>
            <a:pathLst>
              <a:path h="4480686" w="4525945">
                <a:moveTo>
                  <a:pt x="0" y="0"/>
                </a:moveTo>
                <a:lnTo>
                  <a:pt x="4525945" y="0"/>
                </a:lnTo>
                <a:lnTo>
                  <a:pt x="4525945" y="4480685"/>
                </a:lnTo>
                <a:lnTo>
                  <a:pt x="0" y="448068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TextBox 55" id="55"/>
          <p:cNvSpPr txBox="true"/>
          <p:nvPr/>
        </p:nvSpPr>
        <p:spPr>
          <a:xfrm rot="0">
            <a:off x="1437966" y="1257445"/>
            <a:ext cx="8336005"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0B1B54"/>
                </a:solidFill>
                <a:latin typeface="Boldoa"/>
                <a:ea typeface="Boldoa"/>
                <a:cs typeface="Boldoa"/>
                <a:sym typeface="Boldoa"/>
              </a:rPr>
              <a:t>Ingredients for</a:t>
            </a:r>
          </a:p>
        </p:txBody>
      </p:sp>
      <p:grpSp>
        <p:nvGrpSpPr>
          <p:cNvPr name="Group 56" id="56"/>
          <p:cNvGrpSpPr/>
          <p:nvPr/>
        </p:nvGrpSpPr>
        <p:grpSpPr>
          <a:xfrm rot="-10528889">
            <a:off x="15695409" y="4166455"/>
            <a:ext cx="5270300" cy="3985109"/>
            <a:chOff x="0" y="0"/>
            <a:chExt cx="7027066" cy="5313478"/>
          </a:xfrm>
        </p:grpSpPr>
        <p:sp>
          <p:nvSpPr>
            <p:cNvPr name="Freeform 57" id="57"/>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8" id="58"/>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9" id="59"/>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60" id="60"/>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61" id="61"/>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62" id="62"/>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63" id="63"/>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64" id="64"/>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5" id="65"/>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6" id="66"/>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7" id="67"/>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8" id="68"/>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9" id="69"/>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70" id="70"/>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71" id="71"/>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72" id="72"/>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73" id="73"/>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74" id="74"/>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75" id="75"/>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76" id="76"/>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77" id="77"/>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78" id="78"/>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79" id="79"/>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80" id="80"/>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81" id="81"/>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82" id="82"/>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83" id="83"/>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4" id="84"/>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5" id="85"/>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6" id="86"/>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7" id="87"/>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8" id="88"/>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9" id="89"/>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90" id="90"/>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91" id="91"/>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92" id="92"/>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3" id="93"/>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4" id="94"/>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5" id="95"/>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6" id="96"/>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97" id="97"/>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8" id="98"/>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9" id="99"/>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00" id="100"/>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01" id="101"/>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102" id="102"/>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grpSp>
      <p:grpSp>
        <p:nvGrpSpPr>
          <p:cNvPr name="Group 103" id="103"/>
          <p:cNvGrpSpPr/>
          <p:nvPr/>
        </p:nvGrpSpPr>
        <p:grpSpPr>
          <a:xfrm rot="-10528889">
            <a:off x="2630954" y="-2356601"/>
            <a:ext cx="5270300" cy="3985109"/>
            <a:chOff x="0" y="0"/>
            <a:chExt cx="7027066" cy="5313478"/>
          </a:xfrm>
        </p:grpSpPr>
        <p:sp>
          <p:nvSpPr>
            <p:cNvPr name="Freeform 104" id="104"/>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105" id="105"/>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06" id="106"/>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07" id="107"/>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8" id="108"/>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9" id="109"/>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10" id="110"/>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11" id="111"/>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12" id="112"/>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13" id="113"/>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14" id="114"/>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15" id="115"/>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16" id="116"/>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117" id="117"/>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118" id="118"/>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119" id="119"/>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120" id="120"/>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121" id="121"/>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122" id="122"/>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123" id="123"/>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124" id="124"/>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125" id="125"/>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126" id="126"/>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127" id="127"/>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128" id="128"/>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129" id="129"/>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130" id="130"/>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131" id="131"/>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132" id="132"/>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133" id="133"/>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134" id="134"/>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135" id="135"/>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136" id="136"/>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137" id="137"/>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138" id="138"/>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139" id="139"/>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140" id="140"/>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141" id="141"/>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142" id="142"/>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143" id="143"/>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144" id="144"/>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45" id="145"/>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46" id="146"/>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47" id="147"/>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148" id="148"/>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149" id="149"/>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grpSp>
      <p:sp>
        <p:nvSpPr>
          <p:cNvPr name="TextBox 150" id="150"/>
          <p:cNvSpPr txBox="true"/>
          <p:nvPr/>
        </p:nvSpPr>
        <p:spPr>
          <a:xfrm rot="0">
            <a:off x="1437966" y="2540367"/>
            <a:ext cx="8336005"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F90126"/>
                </a:solidFill>
                <a:latin typeface="Boldoa"/>
                <a:ea typeface="Boldoa"/>
                <a:cs typeface="Boldoa"/>
                <a:sym typeface="Boldoa"/>
              </a:rPr>
              <a:t>Strong Prompts</a:t>
            </a:r>
          </a:p>
        </p:txBody>
      </p:sp>
      <p:sp>
        <p:nvSpPr>
          <p:cNvPr name="Freeform 151" id="151"/>
          <p:cNvSpPr/>
          <p:nvPr/>
        </p:nvSpPr>
        <p:spPr>
          <a:xfrm flipH="false" flipV="false" rot="0">
            <a:off x="2154424" y="8523236"/>
            <a:ext cx="9666689" cy="4579594"/>
          </a:xfrm>
          <a:custGeom>
            <a:avLst/>
            <a:gdLst/>
            <a:ahLst/>
            <a:cxnLst/>
            <a:rect r="r" b="b" t="t" l="l"/>
            <a:pathLst>
              <a:path h="4579594" w="9666689">
                <a:moveTo>
                  <a:pt x="0" y="0"/>
                </a:moveTo>
                <a:lnTo>
                  <a:pt x="9666689" y="0"/>
                </a:lnTo>
                <a:lnTo>
                  <a:pt x="9666689" y="4579594"/>
                </a:lnTo>
                <a:lnTo>
                  <a:pt x="0" y="4579594"/>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p:spPr>
      </p:sp>
      <p:sp>
        <p:nvSpPr>
          <p:cNvPr name="Freeform 152" id="152"/>
          <p:cNvSpPr/>
          <p:nvPr/>
        </p:nvSpPr>
        <p:spPr>
          <a:xfrm flipH="false" flipV="false" rot="3934203">
            <a:off x="958841" y="3380641"/>
            <a:ext cx="2261251" cy="3808423"/>
          </a:xfrm>
          <a:custGeom>
            <a:avLst/>
            <a:gdLst/>
            <a:ahLst/>
            <a:cxnLst/>
            <a:rect r="r" b="b" t="t" l="l"/>
            <a:pathLst>
              <a:path h="3808423" w="2261251">
                <a:moveTo>
                  <a:pt x="0" y="0"/>
                </a:moveTo>
                <a:lnTo>
                  <a:pt x="2261251" y="0"/>
                </a:lnTo>
                <a:lnTo>
                  <a:pt x="2261251" y="3808423"/>
                </a:lnTo>
                <a:lnTo>
                  <a:pt x="0" y="3808423"/>
                </a:lnTo>
                <a:lnTo>
                  <a:pt x="0" y="0"/>
                </a:lnTo>
                <a:close/>
              </a:path>
            </a:pathLst>
          </a:custGeom>
          <a:blipFill>
            <a:blip r:embed="rId55">
              <a:extLst>
                <a:ext uri="{96DAC541-7B7A-43D3-8B79-37D633B846F1}">
                  <asvg:svgBlip xmlns:asvg="http://schemas.microsoft.com/office/drawing/2016/SVG/main" r:embed="rId56"/>
                </a:ext>
              </a:extLst>
            </a:blip>
            <a:stretch>
              <a:fillRect l="0" t="0" r="0" b="0"/>
            </a:stretch>
          </a:blipFill>
          <a:ln cap="sq">
            <a:noFill/>
            <a:prstDash val="solid"/>
            <a:miter/>
          </a:ln>
        </p:spPr>
      </p:sp>
      <p:sp>
        <p:nvSpPr>
          <p:cNvPr name="TextBox 153" id="153"/>
          <p:cNvSpPr txBox="true"/>
          <p:nvPr/>
        </p:nvSpPr>
        <p:spPr>
          <a:xfrm rot="-1381587">
            <a:off x="453753" y="5230689"/>
            <a:ext cx="3393890" cy="476250"/>
          </a:xfrm>
          <a:prstGeom prst="rect">
            <a:avLst/>
          </a:prstGeom>
        </p:spPr>
        <p:txBody>
          <a:bodyPr anchor="t" rtlCol="false" tIns="0" lIns="0" bIns="0" rIns="0">
            <a:spAutoFit/>
          </a:bodyPr>
          <a:lstStyle/>
          <a:p>
            <a:pPr algn="l"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Describe the Task</a:t>
            </a:r>
          </a:p>
        </p:txBody>
      </p:sp>
      <p:sp>
        <p:nvSpPr>
          <p:cNvPr name="Freeform 154" id="154"/>
          <p:cNvSpPr/>
          <p:nvPr/>
        </p:nvSpPr>
        <p:spPr>
          <a:xfrm flipH="false" flipV="false" rot="1559287">
            <a:off x="1150970" y="5664599"/>
            <a:ext cx="3706537" cy="3187621"/>
          </a:xfrm>
          <a:custGeom>
            <a:avLst/>
            <a:gdLst/>
            <a:ahLst/>
            <a:cxnLst/>
            <a:rect r="r" b="b" t="t" l="l"/>
            <a:pathLst>
              <a:path h="3187621" w="3706537">
                <a:moveTo>
                  <a:pt x="0" y="0"/>
                </a:moveTo>
                <a:lnTo>
                  <a:pt x="3706537" y="0"/>
                </a:lnTo>
                <a:lnTo>
                  <a:pt x="3706537" y="3187622"/>
                </a:lnTo>
                <a:lnTo>
                  <a:pt x="0" y="3187622"/>
                </a:lnTo>
                <a:lnTo>
                  <a:pt x="0" y="0"/>
                </a:lnTo>
                <a:close/>
              </a:path>
            </a:pathLst>
          </a:custGeom>
          <a:blipFill>
            <a:blip r:embed="rId57">
              <a:extLst>
                <a:ext uri="{96DAC541-7B7A-43D3-8B79-37D633B846F1}">
                  <asvg:svgBlip xmlns:asvg="http://schemas.microsoft.com/office/drawing/2016/SVG/main" r:embed="rId58"/>
                </a:ext>
              </a:extLst>
            </a:blip>
            <a:stretch>
              <a:fillRect l="0" t="0" r="0" b="0"/>
            </a:stretch>
          </a:blipFill>
        </p:spPr>
      </p:sp>
      <p:sp>
        <p:nvSpPr>
          <p:cNvPr name="Freeform 155" id="155"/>
          <p:cNvSpPr/>
          <p:nvPr/>
        </p:nvSpPr>
        <p:spPr>
          <a:xfrm flipH="false" flipV="false" rot="0">
            <a:off x="3680933" y="3892578"/>
            <a:ext cx="5095728" cy="4114800"/>
          </a:xfrm>
          <a:custGeom>
            <a:avLst/>
            <a:gdLst/>
            <a:ahLst/>
            <a:cxnLst/>
            <a:rect r="r" b="b" t="t" l="l"/>
            <a:pathLst>
              <a:path h="4114800" w="5095728">
                <a:moveTo>
                  <a:pt x="0" y="0"/>
                </a:moveTo>
                <a:lnTo>
                  <a:pt x="5095728" y="0"/>
                </a:lnTo>
                <a:lnTo>
                  <a:pt x="5095728" y="4114800"/>
                </a:lnTo>
                <a:lnTo>
                  <a:pt x="0" y="4114800"/>
                </a:lnTo>
                <a:lnTo>
                  <a:pt x="0" y="0"/>
                </a:lnTo>
                <a:close/>
              </a:path>
            </a:pathLst>
          </a:custGeom>
          <a:blipFill>
            <a:blip r:embed="rId59">
              <a:extLst>
                <a:ext uri="{96DAC541-7B7A-43D3-8B79-37D633B846F1}">
                  <asvg:svgBlip xmlns:asvg="http://schemas.microsoft.com/office/drawing/2016/SVG/main" r:embed="rId60"/>
                </a:ext>
              </a:extLst>
            </a:blip>
            <a:stretch>
              <a:fillRect l="0" t="0" r="0" b="0"/>
            </a:stretch>
          </a:blipFill>
        </p:spPr>
      </p:sp>
      <p:sp>
        <p:nvSpPr>
          <p:cNvPr name="TextBox 156" id="156"/>
          <p:cNvSpPr txBox="true"/>
          <p:nvPr/>
        </p:nvSpPr>
        <p:spPr>
          <a:xfrm rot="2316964">
            <a:off x="4304222" y="5775166"/>
            <a:ext cx="3393890" cy="476250"/>
          </a:xfrm>
          <a:prstGeom prst="rect">
            <a:avLst/>
          </a:prstGeom>
        </p:spPr>
        <p:txBody>
          <a:bodyPr anchor="t" rtlCol="false" tIns="0" lIns="0" bIns="0" rIns="0">
            <a:spAutoFit/>
          </a:bodyPr>
          <a:lstStyle/>
          <a:p>
            <a:pPr algn="ctr"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Assign a Persona</a:t>
            </a:r>
          </a:p>
        </p:txBody>
      </p:sp>
      <p:sp>
        <p:nvSpPr>
          <p:cNvPr name="Freeform 157" id="157"/>
          <p:cNvSpPr/>
          <p:nvPr/>
        </p:nvSpPr>
        <p:spPr>
          <a:xfrm flipH="false" flipV="false" rot="-661902">
            <a:off x="6496085" y="3153197"/>
            <a:ext cx="5295829" cy="2687633"/>
          </a:xfrm>
          <a:custGeom>
            <a:avLst/>
            <a:gdLst/>
            <a:ahLst/>
            <a:cxnLst/>
            <a:rect r="r" b="b" t="t" l="l"/>
            <a:pathLst>
              <a:path h="2687633" w="5295829">
                <a:moveTo>
                  <a:pt x="0" y="0"/>
                </a:moveTo>
                <a:lnTo>
                  <a:pt x="5295830" y="0"/>
                </a:lnTo>
                <a:lnTo>
                  <a:pt x="5295830" y="2687633"/>
                </a:lnTo>
                <a:lnTo>
                  <a:pt x="0" y="2687633"/>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a:ln cap="sq">
            <a:noFill/>
            <a:prstDash val="solid"/>
            <a:miter/>
          </a:ln>
        </p:spPr>
      </p:sp>
      <p:grpSp>
        <p:nvGrpSpPr>
          <p:cNvPr name="Group 158" id="158"/>
          <p:cNvGrpSpPr/>
          <p:nvPr/>
        </p:nvGrpSpPr>
        <p:grpSpPr>
          <a:xfrm rot="0">
            <a:off x="2562372" y="6759503"/>
            <a:ext cx="1175711" cy="997814"/>
            <a:chOff x="0" y="0"/>
            <a:chExt cx="309652" cy="262799"/>
          </a:xfrm>
        </p:grpSpPr>
        <p:sp>
          <p:nvSpPr>
            <p:cNvPr name="Freeform 159" id="159"/>
            <p:cNvSpPr/>
            <p:nvPr/>
          </p:nvSpPr>
          <p:spPr>
            <a:xfrm flipH="false" flipV="false" rot="0">
              <a:off x="0" y="0"/>
              <a:ext cx="309652" cy="262799"/>
            </a:xfrm>
            <a:custGeom>
              <a:avLst/>
              <a:gdLst/>
              <a:ahLst/>
              <a:cxnLst/>
              <a:rect r="r" b="b" t="t" l="l"/>
              <a:pathLst>
                <a:path h="262799" w="309652">
                  <a:moveTo>
                    <a:pt x="131399" y="0"/>
                  </a:moveTo>
                  <a:lnTo>
                    <a:pt x="178253" y="0"/>
                  </a:lnTo>
                  <a:cubicBezTo>
                    <a:pt x="250823" y="0"/>
                    <a:pt x="309652" y="58829"/>
                    <a:pt x="309652" y="131399"/>
                  </a:cubicBezTo>
                  <a:lnTo>
                    <a:pt x="309652" y="131399"/>
                  </a:lnTo>
                  <a:cubicBezTo>
                    <a:pt x="309652" y="166249"/>
                    <a:pt x="295808" y="199671"/>
                    <a:pt x="271166" y="224313"/>
                  </a:cubicBezTo>
                  <a:cubicBezTo>
                    <a:pt x="246524" y="248955"/>
                    <a:pt x="213102" y="262799"/>
                    <a:pt x="178253" y="262799"/>
                  </a:cubicBezTo>
                  <a:lnTo>
                    <a:pt x="131399" y="262799"/>
                  </a:lnTo>
                  <a:cubicBezTo>
                    <a:pt x="58829" y="262799"/>
                    <a:pt x="0" y="203969"/>
                    <a:pt x="0" y="131399"/>
                  </a:cubicBezTo>
                  <a:lnTo>
                    <a:pt x="0" y="131399"/>
                  </a:lnTo>
                  <a:cubicBezTo>
                    <a:pt x="0" y="58829"/>
                    <a:pt x="58829" y="0"/>
                    <a:pt x="131399" y="0"/>
                  </a:cubicBezTo>
                  <a:close/>
                </a:path>
              </a:pathLst>
            </a:custGeom>
            <a:solidFill>
              <a:srgbClr val="03A65A"/>
            </a:solidFill>
          </p:spPr>
        </p:sp>
        <p:sp>
          <p:nvSpPr>
            <p:cNvPr name="TextBox 160" id="160"/>
            <p:cNvSpPr txBox="true"/>
            <p:nvPr/>
          </p:nvSpPr>
          <p:spPr>
            <a:xfrm>
              <a:off x="0" y="-28575"/>
              <a:ext cx="309652" cy="291374"/>
            </a:xfrm>
            <a:prstGeom prst="rect">
              <a:avLst/>
            </a:prstGeom>
          </p:spPr>
          <p:txBody>
            <a:bodyPr anchor="ctr" rtlCol="false" tIns="50800" lIns="50800" bIns="50800" rIns="50800"/>
            <a:lstStyle/>
            <a:p>
              <a:pPr algn="ctr">
                <a:lnSpc>
                  <a:spcPts val="2534"/>
                </a:lnSpc>
              </a:pPr>
            </a:p>
          </p:txBody>
        </p:sp>
      </p:grpSp>
      <p:sp>
        <p:nvSpPr>
          <p:cNvPr name="Freeform 161" id="161"/>
          <p:cNvSpPr/>
          <p:nvPr/>
        </p:nvSpPr>
        <p:spPr>
          <a:xfrm flipH="true" flipV="false" rot="0">
            <a:off x="6752319" y="6741783"/>
            <a:ext cx="1486255" cy="1153706"/>
          </a:xfrm>
          <a:custGeom>
            <a:avLst/>
            <a:gdLst/>
            <a:ahLst/>
            <a:cxnLst/>
            <a:rect r="r" b="b" t="t" l="l"/>
            <a:pathLst>
              <a:path h="1153706" w="1486255">
                <a:moveTo>
                  <a:pt x="1486256" y="0"/>
                </a:moveTo>
                <a:lnTo>
                  <a:pt x="0" y="0"/>
                </a:lnTo>
                <a:lnTo>
                  <a:pt x="0" y="1153705"/>
                </a:lnTo>
                <a:lnTo>
                  <a:pt x="1486256" y="1153705"/>
                </a:lnTo>
                <a:lnTo>
                  <a:pt x="1486256" y="0"/>
                </a:lnTo>
                <a:close/>
              </a:path>
            </a:pathLst>
          </a:custGeom>
          <a:blipFill>
            <a:blip r:embed="rId63">
              <a:extLst>
                <a:ext uri="{96DAC541-7B7A-43D3-8B79-37D633B846F1}">
                  <asvg:svgBlip xmlns:asvg="http://schemas.microsoft.com/office/drawing/2016/SVG/main" r:embed="rId64"/>
                </a:ext>
              </a:extLst>
            </a:blip>
            <a:stretch>
              <a:fillRect l="0" t="0" r="0" b="0"/>
            </a:stretch>
          </a:blipFill>
        </p:spPr>
      </p:sp>
      <p:sp>
        <p:nvSpPr>
          <p:cNvPr name="Freeform 162" id="162"/>
          <p:cNvSpPr/>
          <p:nvPr/>
        </p:nvSpPr>
        <p:spPr>
          <a:xfrm flipH="false" flipV="true" rot="0">
            <a:off x="3831658" y="4181857"/>
            <a:ext cx="1486255" cy="1153706"/>
          </a:xfrm>
          <a:custGeom>
            <a:avLst/>
            <a:gdLst/>
            <a:ahLst/>
            <a:cxnLst/>
            <a:rect r="r" b="b" t="t" l="l"/>
            <a:pathLst>
              <a:path h="1153706" w="1486255">
                <a:moveTo>
                  <a:pt x="0" y="1153706"/>
                </a:moveTo>
                <a:lnTo>
                  <a:pt x="1486256" y="1153706"/>
                </a:lnTo>
                <a:lnTo>
                  <a:pt x="1486256" y="0"/>
                </a:lnTo>
                <a:lnTo>
                  <a:pt x="0" y="0"/>
                </a:lnTo>
                <a:lnTo>
                  <a:pt x="0" y="1153706"/>
                </a:lnTo>
                <a:close/>
              </a:path>
            </a:pathLst>
          </a:custGeom>
          <a:blipFill>
            <a:blip r:embed="rId63">
              <a:extLst>
                <a:ext uri="{96DAC541-7B7A-43D3-8B79-37D633B846F1}">
                  <asvg:svgBlip xmlns:asvg="http://schemas.microsoft.com/office/drawing/2016/SVG/main" r:embed="rId64"/>
                </a:ext>
              </a:extLst>
            </a:blip>
            <a:stretch>
              <a:fillRect l="0" t="0" r="0" b="0"/>
            </a:stretch>
          </a:blipFill>
        </p:spPr>
      </p:sp>
      <p:sp>
        <p:nvSpPr>
          <p:cNvPr name="Freeform 163" id="163"/>
          <p:cNvSpPr/>
          <p:nvPr/>
        </p:nvSpPr>
        <p:spPr>
          <a:xfrm flipH="false" flipV="false" rot="-1737295">
            <a:off x="6898486" y="5001304"/>
            <a:ext cx="1588420" cy="1074169"/>
          </a:xfrm>
          <a:custGeom>
            <a:avLst/>
            <a:gdLst/>
            <a:ahLst/>
            <a:cxnLst/>
            <a:rect r="r" b="b" t="t" l="l"/>
            <a:pathLst>
              <a:path h="1074169" w="1588420">
                <a:moveTo>
                  <a:pt x="0" y="0"/>
                </a:moveTo>
                <a:lnTo>
                  <a:pt x="1588420" y="0"/>
                </a:lnTo>
                <a:lnTo>
                  <a:pt x="1588420" y="1074169"/>
                </a:lnTo>
                <a:lnTo>
                  <a:pt x="0" y="1074169"/>
                </a:lnTo>
                <a:lnTo>
                  <a:pt x="0" y="0"/>
                </a:lnTo>
                <a:close/>
              </a:path>
            </a:pathLst>
          </a:custGeom>
          <a:blipFill>
            <a:blip r:embed="rId65">
              <a:extLst>
                <a:ext uri="{96DAC541-7B7A-43D3-8B79-37D633B846F1}">
                  <asvg:svgBlip xmlns:asvg="http://schemas.microsoft.com/office/drawing/2016/SVG/main" r:embed="rId66"/>
                </a:ext>
              </a:extLst>
            </a:blip>
            <a:stretch>
              <a:fillRect l="0" t="0" r="0" b="0"/>
            </a:stretch>
          </a:blipFill>
        </p:spPr>
      </p:sp>
      <p:sp>
        <p:nvSpPr>
          <p:cNvPr name="Freeform 164" id="164"/>
          <p:cNvSpPr/>
          <p:nvPr/>
        </p:nvSpPr>
        <p:spPr>
          <a:xfrm flipH="false" flipV="false" rot="-1297665">
            <a:off x="1407491" y="4323443"/>
            <a:ext cx="927196" cy="1003730"/>
          </a:xfrm>
          <a:custGeom>
            <a:avLst/>
            <a:gdLst/>
            <a:ahLst/>
            <a:cxnLst/>
            <a:rect r="r" b="b" t="t" l="l"/>
            <a:pathLst>
              <a:path h="1003730" w="927196">
                <a:moveTo>
                  <a:pt x="0" y="0"/>
                </a:moveTo>
                <a:lnTo>
                  <a:pt x="927196" y="0"/>
                </a:lnTo>
                <a:lnTo>
                  <a:pt x="927196" y="1003730"/>
                </a:lnTo>
                <a:lnTo>
                  <a:pt x="0" y="1003730"/>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sp>
        <p:nvSpPr>
          <p:cNvPr name="Freeform 165" id="165"/>
          <p:cNvSpPr/>
          <p:nvPr/>
        </p:nvSpPr>
        <p:spPr>
          <a:xfrm flipH="false" flipV="false" rot="-1794941">
            <a:off x="7980517" y="4951947"/>
            <a:ext cx="3458487" cy="3511155"/>
          </a:xfrm>
          <a:custGeom>
            <a:avLst/>
            <a:gdLst/>
            <a:ahLst/>
            <a:cxnLst/>
            <a:rect r="r" b="b" t="t" l="l"/>
            <a:pathLst>
              <a:path h="3511155" w="3458487">
                <a:moveTo>
                  <a:pt x="0" y="0"/>
                </a:moveTo>
                <a:lnTo>
                  <a:pt x="3458487" y="0"/>
                </a:lnTo>
                <a:lnTo>
                  <a:pt x="3458487" y="3511155"/>
                </a:lnTo>
                <a:lnTo>
                  <a:pt x="0" y="3511155"/>
                </a:lnTo>
                <a:lnTo>
                  <a:pt x="0" y="0"/>
                </a:lnTo>
                <a:close/>
              </a:path>
            </a:pathLst>
          </a:custGeom>
          <a:blipFill>
            <a:blip r:embed="rId69">
              <a:extLst>
                <a:ext uri="{96DAC541-7B7A-43D3-8B79-37D633B846F1}">
                  <asvg:svgBlip xmlns:asvg="http://schemas.microsoft.com/office/drawing/2016/SVG/main" r:embed="rId70"/>
                </a:ext>
              </a:extLst>
            </a:blip>
            <a:stretch>
              <a:fillRect l="0" t="0" r="0" b="0"/>
            </a:stretch>
          </a:blipFill>
          <a:ln cap="sq">
            <a:noFill/>
            <a:prstDash val="solid"/>
            <a:miter/>
          </a:ln>
        </p:spPr>
      </p:sp>
      <p:sp>
        <p:nvSpPr>
          <p:cNvPr name="Freeform 166" id="166"/>
          <p:cNvSpPr/>
          <p:nvPr/>
        </p:nvSpPr>
        <p:spPr>
          <a:xfrm flipH="false" flipV="false" rot="0">
            <a:off x="1871089" y="6448570"/>
            <a:ext cx="1666970" cy="1250922"/>
          </a:xfrm>
          <a:custGeom>
            <a:avLst/>
            <a:gdLst/>
            <a:ahLst/>
            <a:cxnLst/>
            <a:rect r="r" b="b" t="t" l="l"/>
            <a:pathLst>
              <a:path h="1250922" w="1666970">
                <a:moveTo>
                  <a:pt x="0" y="0"/>
                </a:moveTo>
                <a:lnTo>
                  <a:pt x="1666969" y="0"/>
                </a:lnTo>
                <a:lnTo>
                  <a:pt x="1666969" y="1250922"/>
                </a:lnTo>
                <a:lnTo>
                  <a:pt x="0" y="1250922"/>
                </a:lnTo>
                <a:lnTo>
                  <a:pt x="0" y="0"/>
                </a:lnTo>
                <a:close/>
              </a:path>
            </a:pathLst>
          </a:custGeom>
          <a:blipFill>
            <a:blip r:embed="rId71">
              <a:extLst>
                <a:ext uri="{96DAC541-7B7A-43D3-8B79-37D633B846F1}">
                  <asvg:svgBlip xmlns:asvg="http://schemas.microsoft.com/office/drawing/2016/SVG/main" r:embed="rId72"/>
                </a:ext>
              </a:extLst>
            </a:blip>
            <a:stretch>
              <a:fillRect l="0" t="0" r="0" b="0"/>
            </a:stretch>
          </a:blipFill>
        </p:spPr>
      </p:sp>
      <p:sp>
        <p:nvSpPr>
          <p:cNvPr name="Freeform 167" id="167"/>
          <p:cNvSpPr/>
          <p:nvPr/>
        </p:nvSpPr>
        <p:spPr>
          <a:xfrm flipH="false" flipV="false" rot="8495200">
            <a:off x="8749225" y="6385304"/>
            <a:ext cx="756309" cy="1171059"/>
          </a:xfrm>
          <a:custGeom>
            <a:avLst/>
            <a:gdLst/>
            <a:ahLst/>
            <a:cxnLst/>
            <a:rect r="r" b="b" t="t" l="l"/>
            <a:pathLst>
              <a:path h="1171059" w="756309">
                <a:moveTo>
                  <a:pt x="0" y="0"/>
                </a:moveTo>
                <a:lnTo>
                  <a:pt x="756309" y="0"/>
                </a:lnTo>
                <a:lnTo>
                  <a:pt x="756309" y="1171058"/>
                </a:lnTo>
                <a:lnTo>
                  <a:pt x="0" y="1171058"/>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sp>
        <p:nvSpPr>
          <p:cNvPr name="Freeform 168" id="168"/>
          <p:cNvSpPr/>
          <p:nvPr/>
        </p:nvSpPr>
        <p:spPr>
          <a:xfrm flipH="true" flipV="false" rot="0">
            <a:off x="15615270" y="7012561"/>
            <a:ext cx="1800974" cy="2079046"/>
          </a:xfrm>
          <a:custGeom>
            <a:avLst/>
            <a:gdLst/>
            <a:ahLst/>
            <a:cxnLst/>
            <a:rect r="r" b="b" t="t" l="l"/>
            <a:pathLst>
              <a:path h="2079046" w="1800974">
                <a:moveTo>
                  <a:pt x="1800974" y="0"/>
                </a:moveTo>
                <a:lnTo>
                  <a:pt x="0" y="0"/>
                </a:lnTo>
                <a:lnTo>
                  <a:pt x="0" y="2079046"/>
                </a:lnTo>
                <a:lnTo>
                  <a:pt x="1800974" y="2079046"/>
                </a:lnTo>
                <a:lnTo>
                  <a:pt x="1800974" y="0"/>
                </a:lnTo>
                <a:close/>
              </a:path>
            </a:pathLst>
          </a:custGeom>
          <a:blipFill>
            <a:blip r:embed="rId75">
              <a:extLst>
                <a:ext uri="{96DAC541-7B7A-43D3-8B79-37D633B846F1}">
                  <asvg:svgBlip xmlns:asvg="http://schemas.microsoft.com/office/drawing/2016/SVG/main" r:embed="rId76"/>
                </a:ext>
              </a:extLst>
            </a:blip>
            <a:stretch>
              <a:fillRect l="0" t="0" r="0" b="0"/>
            </a:stretch>
          </a:blipFill>
        </p:spPr>
      </p:sp>
      <p:sp>
        <p:nvSpPr>
          <p:cNvPr name="TextBox 169" id="169"/>
          <p:cNvSpPr txBox="true"/>
          <p:nvPr/>
        </p:nvSpPr>
        <p:spPr>
          <a:xfrm rot="999118">
            <a:off x="879019" y="7783222"/>
            <a:ext cx="3209028" cy="439188"/>
          </a:xfrm>
          <a:prstGeom prst="rect">
            <a:avLst/>
          </a:prstGeom>
        </p:spPr>
        <p:txBody>
          <a:bodyPr anchor="t" rtlCol="false" tIns="0" lIns="0" bIns="0" rIns="0">
            <a:spAutoFit/>
          </a:bodyPr>
          <a:lstStyle/>
          <a:p>
            <a:pPr algn="ctr" marL="0" indent="0" lvl="0">
              <a:lnSpc>
                <a:spcPts val="3545"/>
              </a:lnSpc>
              <a:spcBef>
                <a:spcPct val="0"/>
              </a:spcBef>
            </a:pPr>
            <a:r>
              <a:rPr lang="en-US" b="true" sz="2836">
                <a:solidFill>
                  <a:srgbClr val="000000"/>
                </a:solidFill>
                <a:latin typeface="Quicksand Medium"/>
                <a:ea typeface="Quicksand Medium"/>
                <a:cs typeface="Quicksand Medium"/>
                <a:sym typeface="Quicksand Medium"/>
              </a:rPr>
              <a:t>Give Context</a:t>
            </a:r>
          </a:p>
        </p:txBody>
      </p:sp>
      <p:sp>
        <p:nvSpPr>
          <p:cNvPr name="TextBox 170" id="170"/>
          <p:cNvSpPr txBox="true"/>
          <p:nvPr/>
        </p:nvSpPr>
        <p:spPr>
          <a:xfrm rot="-1532442">
            <a:off x="6538521" y="3935138"/>
            <a:ext cx="4861443" cy="476250"/>
          </a:xfrm>
          <a:prstGeom prst="rect">
            <a:avLst/>
          </a:prstGeom>
        </p:spPr>
        <p:txBody>
          <a:bodyPr anchor="t" rtlCol="false" tIns="0" lIns="0" bIns="0" rIns="0">
            <a:spAutoFit/>
          </a:bodyPr>
          <a:lstStyle/>
          <a:p>
            <a:pPr algn="ctr"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Specify Requirements</a:t>
            </a:r>
          </a:p>
        </p:txBody>
      </p:sp>
      <p:sp>
        <p:nvSpPr>
          <p:cNvPr name="TextBox 171" id="171"/>
          <p:cNvSpPr txBox="true"/>
          <p:nvPr/>
        </p:nvSpPr>
        <p:spPr>
          <a:xfrm rot="656070">
            <a:off x="8154738" y="5553356"/>
            <a:ext cx="3393890" cy="1428750"/>
          </a:xfrm>
          <a:prstGeom prst="rect">
            <a:avLst/>
          </a:prstGeom>
        </p:spPr>
        <p:txBody>
          <a:bodyPr anchor="t" rtlCol="false" tIns="0" lIns="0" bIns="0" rIns="0">
            <a:spAutoFit/>
          </a:bodyPr>
          <a:lstStyle/>
          <a:p>
            <a:pPr algn="ctr">
              <a:lnSpc>
                <a:spcPts val="3750"/>
              </a:lnSpc>
            </a:pPr>
            <a:r>
              <a:rPr lang="en-US" sz="3000" b="true">
                <a:solidFill>
                  <a:srgbClr val="000000"/>
                </a:solidFill>
                <a:latin typeface="Quicksand Medium"/>
                <a:ea typeface="Quicksand Medium"/>
                <a:cs typeface="Quicksand Medium"/>
                <a:sym typeface="Quicksand Medium"/>
              </a:rPr>
              <a:t>Ask it </a:t>
            </a:r>
          </a:p>
          <a:p>
            <a:pPr algn="ctr">
              <a:lnSpc>
                <a:spcPts val="3750"/>
              </a:lnSpc>
            </a:pPr>
            <a:r>
              <a:rPr lang="en-US" sz="3000" b="true">
                <a:solidFill>
                  <a:srgbClr val="000000"/>
                </a:solidFill>
                <a:latin typeface="Quicksand Medium"/>
                <a:ea typeface="Quicksand Medium"/>
                <a:cs typeface="Quicksand Medium"/>
                <a:sym typeface="Quicksand Medium"/>
              </a:rPr>
              <a:t>to interview </a:t>
            </a:r>
          </a:p>
          <a:p>
            <a:pPr algn="ctr"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you</a:t>
            </a:r>
          </a:p>
        </p:txBody>
      </p:sp>
      <p:sp>
        <p:nvSpPr>
          <p:cNvPr name="TextBox 172" id="172"/>
          <p:cNvSpPr txBox="true"/>
          <p:nvPr/>
        </p:nvSpPr>
        <p:spPr>
          <a:xfrm rot="0">
            <a:off x="13262490" y="9024932"/>
            <a:ext cx="6556747" cy="1057275"/>
          </a:xfrm>
          <a:prstGeom prst="rect">
            <a:avLst/>
          </a:prstGeom>
        </p:spPr>
        <p:txBody>
          <a:bodyPr anchor="t" rtlCol="false" tIns="0" lIns="0" bIns="0" rIns="0">
            <a:spAutoFit/>
          </a:bodyPr>
          <a:lstStyle/>
          <a:p>
            <a:pPr algn="ctr">
              <a:lnSpc>
                <a:spcPts val="4200"/>
              </a:lnSpc>
            </a:pPr>
            <a:r>
              <a:rPr lang="en-US" sz="3000" b="true">
                <a:solidFill>
                  <a:srgbClr val="000000"/>
                </a:solidFill>
                <a:latin typeface="Quicksand Medium"/>
                <a:ea typeface="Quicksand Medium"/>
                <a:cs typeface="Quicksand Medium"/>
                <a:sym typeface="Quicksand Medium"/>
              </a:rPr>
              <a:t>Experiment </a:t>
            </a:r>
          </a:p>
          <a:p>
            <a:pPr algn="ctr" marL="0" indent="0" lvl="0">
              <a:lnSpc>
                <a:spcPts val="4200"/>
              </a:lnSpc>
              <a:spcBef>
                <a:spcPct val="0"/>
              </a:spcBef>
            </a:pPr>
            <a:r>
              <a:rPr lang="en-US" b="true" sz="3000">
                <a:solidFill>
                  <a:srgbClr val="000000"/>
                </a:solidFill>
                <a:latin typeface="Quicksand Medium"/>
                <a:ea typeface="Quicksand Medium"/>
                <a:cs typeface="Quicksand Medium"/>
                <a:sym typeface="Quicksand Medium"/>
              </a:rPr>
              <a:t>&amp; Refine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grpSp>
        <p:nvGrpSpPr>
          <p:cNvPr name="Group 2" id="2"/>
          <p:cNvGrpSpPr/>
          <p:nvPr/>
        </p:nvGrpSpPr>
        <p:grpSpPr>
          <a:xfrm rot="0">
            <a:off x="547046" y="952500"/>
            <a:ext cx="9000543" cy="10467784"/>
            <a:chOff x="0" y="0"/>
            <a:chExt cx="12000723" cy="13957045"/>
          </a:xfrm>
        </p:grpSpPr>
        <p:sp>
          <p:nvSpPr>
            <p:cNvPr name="Freeform 3" id="3"/>
            <p:cNvSpPr/>
            <p:nvPr/>
          </p:nvSpPr>
          <p:spPr>
            <a:xfrm flipH="false" flipV="false" rot="2283004">
              <a:off x="1481273" y="1933642"/>
              <a:ext cx="9002241" cy="7910719"/>
            </a:xfrm>
            <a:custGeom>
              <a:avLst/>
              <a:gdLst/>
              <a:ahLst/>
              <a:cxnLst/>
              <a:rect r="r" b="b" t="t" l="l"/>
              <a:pathLst>
                <a:path h="7910719" w="9002241">
                  <a:moveTo>
                    <a:pt x="0" y="0"/>
                  </a:moveTo>
                  <a:lnTo>
                    <a:pt x="9002241" y="0"/>
                  </a:lnTo>
                  <a:lnTo>
                    <a:pt x="9002241" y="7910719"/>
                  </a:lnTo>
                  <a:lnTo>
                    <a:pt x="0" y="79107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2283004">
              <a:off x="1517209" y="3216836"/>
              <a:ext cx="9002241" cy="7910719"/>
            </a:xfrm>
            <a:custGeom>
              <a:avLst/>
              <a:gdLst/>
              <a:ahLst/>
              <a:cxnLst/>
              <a:rect r="r" b="b" t="t" l="l"/>
              <a:pathLst>
                <a:path h="7910719" w="9002241">
                  <a:moveTo>
                    <a:pt x="0" y="0"/>
                  </a:moveTo>
                  <a:lnTo>
                    <a:pt x="9002241" y="0"/>
                  </a:lnTo>
                  <a:lnTo>
                    <a:pt x="9002241" y="7910719"/>
                  </a:lnTo>
                  <a:lnTo>
                    <a:pt x="0" y="79107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2283004">
              <a:off x="1419102" y="4525869"/>
              <a:ext cx="8624401" cy="7578693"/>
            </a:xfrm>
            <a:custGeom>
              <a:avLst/>
              <a:gdLst/>
              <a:ahLst/>
              <a:cxnLst/>
              <a:rect r="r" b="b" t="t" l="l"/>
              <a:pathLst>
                <a:path h="7578693" w="8624401">
                  <a:moveTo>
                    <a:pt x="0" y="0"/>
                  </a:moveTo>
                  <a:lnTo>
                    <a:pt x="8624401" y="0"/>
                  </a:lnTo>
                  <a:lnTo>
                    <a:pt x="8624401" y="7578692"/>
                  </a:lnTo>
                  <a:lnTo>
                    <a:pt x="0" y="7578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6" id="6"/>
          <p:cNvGrpSpPr/>
          <p:nvPr/>
        </p:nvGrpSpPr>
        <p:grpSpPr>
          <a:xfrm rot="0">
            <a:off x="12946907" y="6150296"/>
            <a:ext cx="9782188" cy="4665717"/>
            <a:chOff x="0" y="0"/>
            <a:chExt cx="5796852" cy="2764869"/>
          </a:xfrm>
        </p:grpSpPr>
        <p:sp>
          <p:nvSpPr>
            <p:cNvPr name="Freeform 7" id="7"/>
            <p:cNvSpPr/>
            <p:nvPr/>
          </p:nvSpPr>
          <p:spPr>
            <a:xfrm flipH="false" flipV="false" rot="0">
              <a:off x="0" y="0"/>
              <a:ext cx="5796852" cy="2764869"/>
            </a:xfrm>
            <a:custGeom>
              <a:avLst/>
              <a:gdLst/>
              <a:ahLst/>
              <a:cxnLst/>
              <a:rect r="r" b="b" t="t" l="l"/>
              <a:pathLst>
                <a:path h="2764869" w="5796852">
                  <a:moveTo>
                    <a:pt x="0" y="0"/>
                  </a:moveTo>
                  <a:lnTo>
                    <a:pt x="5796852" y="0"/>
                  </a:lnTo>
                  <a:lnTo>
                    <a:pt x="5796852" y="2764869"/>
                  </a:lnTo>
                  <a:lnTo>
                    <a:pt x="0" y="2764869"/>
                  </a:lnTo>
                  <a:close/>
                </a:path>
              </a:pathLst>
            </a:custGeom>
            <a:solidFill>
              <a:srgbClr val="B9D574"/>
            </a:solidFill>
          </p:spPr>
        </p:sp>
        <p:sp>
          <p:nvSpPr>
            <p:cNvPr name="TextBox 8" id="8"/>
            <p:cNvSpPr txBox="true"/>
            <p:nvPr/>
          </p:nvSpPr>
          <p:spPr>
            <a:xfrm>
              <a:off x="0" y="-19050"/>
              <a:ext cx="5796852" cy="2783919"/>
            </a:xfrm>
            <a:prstGeom prst="rect">
              <a:avLst/>
            </a:prstGeom>
          </p:spPr>
          <p:txBody>
            <a:bodyPr anchor="ctr" rtlCol="false" tIns="50800" lIns="50800" bIns="50800" rIns="50800"/>
            <a:lstStyle/>
            <a:p>
              <a:pPr algn="ctr">
                <a:lnSpc>
                  <a:spcPts val="1260"/>
                </a:lnSpc>
                <a:spcBef>
                  <a:spcPct val="0"/>
                </a:spcBef>
              </a:pPr>
            </a:p>
          </p:txBody>
        </p:sp>
      </p:grpSp>
      <p:sp>
        <p:nvSpPr>
          <p:cNvPr name="Freeform 9" id="9"/>
          <p:cNvSpPr/>
          <p:nvPr/>
        </p:nvSpPr>
        <p:spPr>
          <a:xfrm flipH="false" flipV="false" rot="0">
            <a:off x="9392365" y="6150296"/>
            <a:ext cx="7387422" cy="4192362"/>
          </a:xfrm>
          <a:custGeom>
            <a:avLst/>
            <a:gdLst/>
            <a:ahLst/>
            <a:cxnLst/>
            <a:rect r="r" b="b" t="t" l="l"/>
            <a:pathLst>
              <a:path h="4192362" w="7387422">
                <a:moveTo>
                  <a:pt x="0" y="0"/>
                </a:moveTo>
                <a:lnTo>
                  <a:pt x="7387422" y="0"/>
                </a:lnTo>
                <a:lnTo>
                  <a:pt x="7387422" y="4192362"/>
                </a:lnTo>
                <a:lnTo>
                  <a:pt x="0" y="41923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641631" y="777428"/>
            <a:ext cx="5504904" cy="2814382"/>
          </a:xfrm>
          <a:custGeom>
            <a:avLst/>
            <a:gdLst/>
            <a:ahLst/>
            <a:cxnLst/>
            <a:rect r="r" b="b" t="t" l="l"/>
            <a:pathLst>
              <a:path h="2814382" w="5504904">
                <a:moveTo>
                  <a:pt x="0" y="0"/>
                </a:moveTo>
                <a:lnTo>
                  <a:pt x="5504905" y="0"/>
                </a:lnTo>
                <a:lnTo>
                  <a:pt x="5504905" y="2814382"/>
                </a:lnTo>
                <a:lnTo>
                  <a:pt x="0" y="28143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57114" y="3893382"/>
            <a:ext cx="3379226" cy="1727629"/>
          </a:xfrm>
          <a:custGeom>
            <a:avLst/>
            <a:gdLst/>
            <a:ahLst/>
            <a:cxnLst/>
            <a:rect r="r" b="b" t="t" l="l"/>
            <a:pathLst>
              <a:path h="1727629" w="3379226">
                <a:moveTo>
                  <a:pt x="0" y="0"/>
                </a:moveTo>
                <a:lnTo>
                  <a:pt x="3379226" y="0"/>
                </a:lnTo>
                <a:lnTo>
                  <a:pt x="3379226" y="1727629"/>
                </a:lnTo>
                <a:lnTo>
                  <a:pt x="0" y="17276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2" id="12"/>
          <p:cNvSpPr/>
          <p:nvPr/>
        </p:nvSpPr>
        <p:spPr>
          <a:xfrm flipH="false" flipV="false" rot="0">
            <a:off x="15682171" y="7582319"/>
            <a:ext cx="4087321" cy="2089643"/>
          </a:xfrm>
          <a:custGeom>
            <a:avLst/>
            <a:gdLst/>
            <a:ahLst/>
            <a:cxnLst/>
            <a:rect r="r" b="b" t="t" l="l"/>
            <a:pathLst>
              <a:path h="2089643" w="4087321">
                <a:moveTo>
                  <a:pt x="0" y="0"/>
                </a:moveTo>
                <a:lnTo>
                  <a:pt x="4087321" y="0"/>
                </a:lnTo>
                <a:lnTo>
                  <a:pt x="4087321" y="2089643"/>
                </a:lnTo>
                <a:lnTo>
                  <a:pt x="0" y="20896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TextBox 13" id="13"/>
          <p:cNvSpPr txBox="true"/>
          <p:nvPr/>
        </p:nvSpPr>
        <p:spPr>
          <a:xfrm rot="0">
            <a:off x="1588301" y="1556172"/>
            <a:ext cx="10584202" cy="2432460"/>
          </a:xfrm>
          <a:prstGeom prst="rect">
            <a:avLst/>
          </a:prstGeom>
        </p:spPr>
        <p:txBody>
          <a:bodyPr anchor="t" rtlCol="false" tIns="0" lIns="0" bIns="0" rIns="0">
            <a:spAutoFit/>
          </a:bodyPr>
          <a:lstStyle/>
          <a:p>
            <a:pPr algn="l">
              <a:lnSpc>
                <a:spcPts val="9056"/>
              </a:lnSpc>
            </a:pPr>
            <a:r>
              <a:rPr lang="en-US" sz="11320">
                <a:solidFill>
                  <a:srgbClr val="0B1B54"/>
                </a:solidFill>
                <a:latin typeface="Boldoa"/>
                <a:ea typeface="Boldoa"/>
                <a:cs typeface="Boldoa"/>
                <a:sym typeface="Boldoa"/>
              </a:rPr>
              <a:t>Key </a:t>
            </a:r>
          </a:p>
          <a:p>
            <a:pPr algn="l" marL="0" indent="0" lvl="0">
              <a:lnSpc>
                <a:spcPts val="9056"/>
              </a:lnSpc>
              <a:spcBef>
                <a:spcPct val="0"/>
              </a:spcBef>
            </a:pPr>
            <a:r>
              <a:rPr lang="en-US" sz="11320">
                <a:solidFill>
                  <a:srgbClr val="0B1B54"/>
                </a:solidFill>
                <a:latin typeface="Boldoa"/>
                <a:ea typeface="Boldoa"/>
                <a:cs typeface="Boldoa"/>
                <a:sym typeface="Boldoa"/>
              </a:rPr>
              <a:t>and Next Steps</a:t>
            </a:r>
          </a:p>
        </p:txBody>
      </p:sp>
      <p:sp>
        <p:nvSpPr>
          <p:cNvPr name="Freeform 14" id="14"/>
          <p:cNvSpPr/>
          <p:nvPr/>
        </p:nvSpPr>
        <p:spPr>
          <a:xfrm flipH="false" flipV="false" rot="0">
            <a:off x="1588301" y="4986291"/>
            <a:ext cx="419801" cy="382019"/>
          </a:xfrm>
          <a:custGeom>
            <a:avLst/>
            <a:gdLst/>
            <a:ahLst/>
            <a:cxnLst/>
            <a:rect r="r" b="b" t="t" l="l"/>
            <a:pathLst>
              <a:path h="382019" w="419801">
                <a:moveTo>
                  <a:pt x="0" y="0"/>
                </a:moveTo>
                <a:lnTo>
                  <a:pt x="419802" y="0"/>
                </a:lnTo>
                <a:lnTo>
                  <a:pt x="419802" y="382019"/>
                </a:lnTo>
                <a:lnTo>
                  <a:pt x="0" y="3820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1588301" y="6045123"/>
            <a:ext cx="419801" cy="382019"/>
          </a:xfrm>
          <a:custGeom>
            <a:avLst/>
            <a:gdLst/>
            <a:ahLst/>
            <a:cxnLst/>
            <a:rect r="r" b="b" t="t" l="l"/>
            <a:pathLst>
              <a:path h="382019" w="419801">
                <a:moveTo>
                  <a:pt x="0" y="0"/>
                </a:moveTo>
                <a:lnTo>
                  <a:pt x="419802" y="0"/>
                </a:lnTo>
                <a:lnTo>
                  <a:pt x="419802" y="382019"/>
                </a:lnTo>
                <a:lnTo>
                  <a:pt x="0" y="3820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588301" y="6967027"/>
            <a:ext cx="419801" cy="382019"/>
          </a:xfrm>
          <a:custGeom>
            <a:avLst/>
            <a:gdLst/>
            <a:ahLst/>
            <a:cxnLst/>
            <a:rect r="r" b="b" t="t" l="l"/>
            <a:pathLst>
              <a:path h="382019" w="419801">
                <a:moveTo>
                  <a:pt x="0" y="0"/>
                </a:moveTo>
                <a:lnTo>
                  <a:pt x="419802" y="0"/>
                </a:lnTo>
                <a:lnTo>
                  <a:pt x="419802" y="382019"/>
                </a:lnTo>
                <a:lnTo>
                  <a:pt x="0" y="3820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7" id="17"/>
          <p:cNvGrpSpPr/>
          <p:nvPr/>
        </p:nvGrpSpPr>
        <p:grpSpPr>
          <a:xfrm rot="-10528889">
            <a:off x="10626780" y="-2199926"/>
            <a:ext cx="5270300" cy="3985109"/>
            <a:chOff x="0" y="0"/>
            <a:chExt cx="7027066" cy="5313478"/>
          </a:xfrm>
        </p:grpSpPr>
        <p:sp>
          <p:nvSpPr>
            <p:cNvPr name="Freeform 18" id="18"/>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9" id="19"/>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20" id="20"/>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21" id="21"/>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22" id="22"/>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23" id="23"/>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24" id="24"/>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5" id="25"/>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6" id="26"/>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7" id="27"/>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8" id="28"/>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9" id="29"/>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30" id="30"/>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31" id="31"/>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32" id="32"/>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33" id="33"/>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34" id="34"/>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35" id="35"/>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6" id="36"/>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7" id="37"/>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8" id="38"/>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9" id="39"/>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40" id="40"/>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41" id="41"/>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42" id="42"/>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3" id="43"/>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4" id="44"/>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5" id="45"/>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6" id="46"/>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7" id="47"/>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8" id="48"/>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9" id="49"/>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50" id="50"/>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51" id="51"/>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52" id="52"/>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53" id="53"/>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54" id="54"/>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55" id="55"/>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56" id="56"/>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57" id="57"/>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58" id="58"/>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59" id="59"/>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60" id="60"/>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61" id="61"/>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62" id="62"/>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63" id="63"/>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grpSp>
      <p:grpSp>
        <p:nvGrpSpPr>
          <p:cNvPr name="Group 64" id="64"/>
          <p:cNvGrpSpPr/>
          <p:nvPr/>
        </p:nvGrpSpPr>
        <p:grpSpPr>
          <a:xfrm rot="0">
            <a:off x="8737059" y="6512870"/>
            <a:ext cx="3139677" cy="2745926"/>
            <a:chOff x="0" y="0"/>
            <a:chExt cx="4186237" cy="3661234"/>
          </a:xfrm>
        </p:grpSpPr>
        <p:sp>
          <p:nvSpPr>
            <p:cNvPr name="Freeform 65" id="65"/>
            <p:cNvSpPr/>
            <p:nvPr/>
          </p:nvSpPr>
          <p:spPr>
            <a:xfrm flipH="false" flipV="false" rot="10721372">
              <a:off x="1887435" y="25770"/>
              <a:ext cx="2276356" cy="1988966"/>
            </a:xfrm>
            <a:custGeom>
              <a:avLst/>
              <a:gdLst/>
              <a:ahLst/>
              <a:cxnLst/>
              <a:rect r="r" b="b" t="t" l="l"/>
              <a:pathLst>
                <a:path h="1988966" w="2276356">
                  <a:moveTo>
                    <a:pt x="0" y="0"/>
                  </a:moveTo>
                  <a:lnTo>
                    <a:pt x="2276356" y="0"/>
                  </a:lnTo>
                  <a:lnTo>
                    <a:pt x="2276356" y="1988966"/>
                  </a:lnTo>
                  <a:lnTo>
                    <a:pt x="0" y="1988966"/>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66" id="66"/>
            <p:cNvSpPr/>
            <p:nvPr/>
          </p:nvSpPr>
          <p:spPr>
            <a:xfrm flipH="false" flipV="false" rot="10721372">
              <a:off x="22446" y="1646499"/>
              <a:ext cx="2276356" cy="1988966"/>
            </a:xfrm>
            <a:custGeom>
              <a:avLst/>
              <a:gdLst/>
              <a:ahLst/>
              <a:cxnLst/>
              <a:rect r="r" b="b" t="t" l="l"/>
              <a:pathLst>
                <a:path h="1988966" w="2276356">
                  <a:moveTo>
                    <a:pt x="0" y="0"/>
                  </a:moveTo>
                  <a:lnTo>
                    <a:pt x="2276356" y="0"/>
                  </a:lnTo>
                  <a:lnTo>
                    <a:pt x="2276356" y="1988965"/>
                  </a:lnTo>
                  <a:lnTo>
                    <a:pt x="0" y="1988965"/>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p:spPr>
        </p:sp>
      </p:grpSp>
      <p:sp>
        <p:nvSpPr>
          <p:cNvPr name="TextBox 67" id="67"/>
          <p:cNvSpPr txBox="true"/>
          <p:nvPr/>
        </p:nvSpPr>
        <p:spPr>
          <a:xfrm rot="0">
            <a:off x="3651573" y="1556172"/>
            <a:ext cx="6209068" cy="1289460"/>
          </a:xfrm>
          <a:prstGeom prst="rect">
            <a:avLst/>
          </a:prstGeom>
        </p:spPr>
        <p:txBody>
          <a:bodyPr anchor="t" rtlCol="false" tIns="0" lIns="0" bIns="0" rIns="0">
            <a:spAutoFit/>
          </a:bodyPr>
          <a:lstStyle/>
          <a:p>
            <a:pPr algn="l" marL="0" indent="0" lvl="0">
              <a:lnSpc>
                <a:spcPts val="9056"/>
              </a:lnSpc>
              <a:spcBef>
                <a:spcPct val="0"/>
              </a:spcBef>
            </a:pPr>
            <a:r>
              <a:rPr lang="en-US" sz="11320">
                <a:solidFill>
                  <a:srgbClr val="F90126"/>
                </a:solidFill>
                <a:latin typeface="Boldoa"/>
                <a:ea typeface="Boldoa"/>
                <a:cs typeface="Boldoa"/>
                <a:sym typeface="Boldoa"/>
              </a:rPr>
              <a:t>Takeaways</a:t>
            </a:r>
          </a:p>
        </p:txBody>
      </p:sp>
      <p:sp>
        <p:nvSpPr>
          <p:cNvPr name="TextBox 68" id="68"/>
          <p:cNvSpPr txBox="true"/>
          <p:nvPr/>
        </p:nvSpPr>
        <p:spPr>
          <a:xfrm rot="0">
            <a:off x="2212078" y="4750008"/>
            <a:ext cx="6702078" cy="476250"/>
          </a:xfrm>
          <a:prstGeom prst="rect">
            <a:avLst/>
          </a:prstGeom>
        </p:spPr>
        <p:txBody>
          <a:bodyPr anchor="t" rtlCol="false" tIns="0" lIns="0" bIns="0" rIns="0">
            <a:spAutoFit/>
          </a:bodyPr>
          <a:lstStyle/>
          <a:p>
            <a:pPr algn="l"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AI saves time and reduces stress</a:t>
            </a:r>
          </a:p>
        </p:txBody>
      </p:sp>
      <p:sp>
        <p:nvSpPr>
          <p:cNvPr name="TextBox 69" id="69"/>
          <p:cNvSpPr txBox="true"/>
          <p:nvPr/>
        </p:nvSpPr>
        <p:spPr>
          <a:xfrm rot="0">
            <a:off x="2212078" y="6834696"/>
            <a:ext cx="6490809" cy="952500"/>
          </a:xfrm>
          <a:prstGeom prst="rect">
            <a:avLst/>
          </a:prstGeom>
        </p:spPr>
        <p:txBody>
          <a:bodyPr anchor="t" rtlCol="false" tIns="0" lIns="0" bIns="0" rIns="0">
            <a:spAutoFit/>
          </a:bodyPr>
          <a:lstStyle/>
          <a:p>
            <a:pPr algn="l" marL="0" indent="0" lvl="0">
              <a:lnSpc>
                <a:spcPts val="3750"/>
              </a:lnSpc>
              <a:spcBef>
                <a:spcPct val="0"/>
              </a:spcBef>
            </a:pPr>
            <a:r>
              <a:rPr lang="en-US" b="true" sz="3000">
                <a:solidFill>
                  <a:srgbClr val="000000"/>
                </a:solidFill>
                <a:latin typeface="Quicksand Medium"/>
                <a:ea typeface="Quicksand Medium"/>
                <a:cs typeface="Quicksand Medium"/>
                <a:sym typeface="Quicksand Medium"/>
              </a:rPr>
              <a:t>Explore different AI tools, sign up for AI newsletters</a:t>
            </a:r>
          </a:p>
        </p:txBody>
      </p:sp>
      <p:sp>
        <p:nvSpPr>
          <p:cNvPr name="TextBox 70" id="70"/>
          <p:cNvSpPr txBox="true"/>
          <p:nvPr/>
        </p:nvSpPr>
        <p:spPr>
          <a:xfrm rot="0">
            <a:off x="2151907" y="5683998"/>
            <a:ext cx="6762250" cy="523875"/>
          </a:xfrm>
          <a:prstGeom prst="rect">
            <a:avLst/>
          </a:prstGeom>
        </p:spPr>
        <p:txBody>
          <a:bodyPr anchor="t" rtlCol="false" tIns="0" lIns="0" bIns="0" rIns="0">
            <a:spAutoFit/>
          </a:bodyPr>
          <a:lstStyle/>
          <a:p>
            <a:pPr algn="l">
              <a:lnSpc>
                <a:spcPts val="4200"/>
              </a:lnSpc>
              <a:spcBef>
                <a:spcPct val="0"/>
              </a:spcBef>
            </a:pPr>
            <a:r>
              <a:rPr lang="en-US" b="true" sz="3000">
                <a:solidFill>
                  <a:srgbClr val="000000"/>
                </a:solidFill>
                <a:latin typeface="Quicksand Medium"/>
                <a:ea typeface="Quicksand Medium"/>
                <a:cs typeface="Quicksand Medium"/>
                <a:sym typeface="Quicksand Medium"/>
              </a:rPr>
              <a:t>Start small: One process at a time.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grpSp>
        <p:nvGrpSpPr>
          <p:cNvPr name="Group 2" id="2"/>
          <p:cNvGrpSpPr/>
          <p:nvPr/>
        </p:nvGrpSpPr>
        <p:grpSpPr>
          <a:xfrm rot="0">
            <a:off x="-2700122" y="2513571"/>
            <a:ext cx="5270300" cy="3985109"/>
            <a:chOff x="0" y="0"/>
            <a:chExt cx="7027066" cy="5313478"/>
          </a:xfrm>
        </p:grpSpPr>
        <p:sp>
          <p:nvSpPr>
            <p:cNvPr name="Freeform 3" id="3"/>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7" id="7"/>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8" id="8"/>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9" id="9"/>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0" id="10"/>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1" id="11"/>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2" id="12"/>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3" id="13"/>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4" id="14"/>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5" id="15"/>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6" id="16"/>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7" id="17"/>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8" id="18"/>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9" id="19"/>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20" id="20"/>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1" id="21"/>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2" id="22"/>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3" id="23"/>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4" id="24"/>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5" id="25"/>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6" id="26"/>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7" id="27"/>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28" id="28"/>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29" id="29"/>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0" id="30"/>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1" id="31"/>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2" id="32"/>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3" id="33"/>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4" id="34"/>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5" id="35"/>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6" id="36"/>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7" id="37"/>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8" id="38"/>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9" id="39"/>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0" id="40"/>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1" id="41"/>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2" id="42"/>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43" id="43"/>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4" id="44"/>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5" id="45"/>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6" id="46"/>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7" id="47"/>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8" id="48"/>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grpSp>
      <p:sp>
        <p:nvSpPr>
          <p:cNvPr name="TextBox 49" id="49"/>
          <p:cNvSpPr txBox="true"/>
          <p:nvPr/>
        </p:nvSpPr>
        <p:spPr>
          <a:xfrm rot="0">
            <a:off x="2219337" y="1495425"/>
            <a:ext cx="13400096" cy="2561886"/>
          </a:xfrm>
          <a:prstGeom prst="rect">
            <a:avLst/>
          </a:prstGeom>
        </p:spPr>
        <p:txBody>
          <a:bodyPr anchor="t" rtlCol="false" tIns="0" lIns="0" bIns="0" rIns="0">
            <a:spAutoFit/>
          </a:bodyPr>
          <a:lstStyle/>
          <a:p>
            <a:pPr algn="r">
              <a:lnSpc>
                <a:spcPts val="9594"/>
              </a:lnSpc>
            </a:pPr>
            <a:r>
              <a:rPr lang="en-US" sz="11993">
                <a:solidFill>
                  <a:srgbClr val="0B1B54"/>
                </a:solidFill>
                <a:latin typeface="Boldoa"/>
                <a:ea typeface="Boldoa"/>
                <a:cs typeface="Boldoa"/>
                <a:sym typeface="Boldoa"/>
              </a:rPr>
              <a:t>THANK YOU!</a:t>
            </a:r>
          </a:p>
          <a:p>
            <a:pPr algn="r" marL="0" indent="0" lvl="0">
              <a:lnSpc>
                <a:spcPts val="9594"/>
              </a:lnSpc>
              <a:spcBef>
                <a:spcPct val="0"/>
              </a:spcBef>
            </a:pPr>
            <a:r>
              <a:rPr lang="en-US" sz="11993">
                <a:solidFill>
                  <a:srgbClr val="0B1B54"/>
                </a:solidFill>
                <a:latin typeface="Boldoa"/>
                <a:ea typeface="Boldoa"/>
                <a:cs typeface="Boldoa"/>
                <a:sym typeface="Boldoa"/>
              </a:rPr>
              <a:t>     </a:t>
            </a:r>
          </a:p>
        </p:txBody>
      </p:sp>
      <p:grpSp>
        <p:nvGrpSpPr>
          <p:cNvPr name="Group 50" id="50"/>
          <p:cNvGrpSpPr/>
          <p:nvPr/>
        </p:nvGrpSpPr>
        <p:grpSpPr>
          <a:xfrm rot="0">
            <a:off x="14608145" y="-494359"/>
            <a:ext cx="5270300" cy="3985109"/>
            <a:chOff x="0" y="0"/>
            <a:chExt cx="7027066" cy="5313478"/>
          </a:xfrm>
        </p:grpSpPr>
        <p:sp>
          <p:nvSpPr>
            <p:cNvPr name="Freeform 51" id="51"/>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2" id="52"/>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3" id="53"/>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4" id="54"/>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5" id="55"/>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6" id="56"/>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7" id="57"/>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58" id="58"/>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59" id="59"/>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0" id="60"/>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1" id="61"/>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2" id="62"/>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63" id="63"/>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4" id="64"/>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5" id="65"/>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6" id="66"/>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7" id="67"/>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8" id="68"/>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9" id="69"/>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70" id="70"/>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1" id="71"/>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2" id="72"/>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3" id="73"/>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4" id="74"/>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5" id="75"/>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6" id="76"/>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7" id="77"/>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8" id="78"/>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9" id="79"/>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80" id="80"/>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1" id="81"/>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2" id="82"/>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3" id="83"/>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4" id="84"/>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5" id="85"/>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6" id="86"/>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7" id="87"/>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8" id="88"/>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9" id="89"/>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90" id="90"/>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91" id="91"/>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2" id="92"/>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3" id="93"/>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4" id="94"/>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5" id="95"/>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6" id="96"/>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grpSp>
      <p:sp>
        <p:nvSpPr>
          <p:cNvPr name="TextBox 97" id="97"/>
          <p:cNvSpPr txBox="true"/>
          <p:nvPr/>
        </p:nvSpPr>
        <p:spPr>
          <a:xfrm rot="0">
            <a:off x="7359767" y="2862241"/>
            <a:ext cx="9013695" cy="1352211"/>
          </a:xfrm>
          <a:prstGeom prst="rect">
            <a:avLst/>
          </a:prstGeom>
        </p:spPr>
        <p:txBody>
          <a:bodyPr anchor="t" rtlCol="false" tIns="0" lIns="0" bIns="0" rIns="0">
            <a:spAutoFit/>
          </a:bodyPr>
          <a:lstStyle/>
          <a:p>
            <a:pPr algn="ctr" marL="0" indent="0" lvl="0">
              <a:lnSpc>
                <a:spcPts val="9594"/>
              </a:lnSpc>
              <a:spcBef>
                <a:spcPct val="0"/>
              </a:spcBef>
            </a:pPr>
            <a:r>
              <a:rPr lang="en-US" sz="11993">
                <a:solidFill>
                  <a:srgbClr val="F90126"/>
                </a:solidFill>
                <a:latin typeface="Boldoa"/>
                <a:ea typeface="Boldoa"/>
                <a:cs typeface="Boldoa"/>
                <a:sym typeface="Boldoa"/>
              </a:rPr>
              <a:t>Any questions?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grpSp>
        <p:nvGrpSpPr>
          <p:cNvPr name="Group 2" id="2"/>
          <p:cNvGrpSpPr/>
          <p:nvPr/>
        </p:nvGrpSpPr>
        <p:grpSpPr>
          <a:xfrm rot="-10800000">
            <a:off x="571697" y="371991"/>
            <a:ext cx="14194516" cy="8350225"/>
            <a:chOff x="0" y="0"/>
            <a:chExt cx="18926021" cy="11133633"/>
          </a:xfrm>
        </p:grpSpPr>
        <p:sp>
          <p:nvSpPr>
            <p:cNvPr name="Freeform 3" id="3"/>
            <p:cNvSpPr/>
            <p:nvPr/>
          </p:nvSpPr>
          <p:spPr>
            <a:xfrm flipH="false" flipV="false" rot="2070850">
              <a:off x="1137061" y="2098467"/>
              <a:ext cx="9485938" cy="6960307"/>
            </a:xfrm>
            <a:custGeom>
              <a:avLst/>
              <a:gdLst/>
              <a:ahLst/>
              <a:cxnLst/>
              <a:rect r="r" b="b" t="t" l="l"/>
              <a:pathLst>
                <a:path h="6960307" w="9485938">
                  <a:moveTo>
                    <a:pt x="0" y="0"/>
                  </a:moveTo>
                  <a:lnTo>
                    <a:pt x="9485939" y="0"/>
                  </a:lnTo>
                  <a:lnTo>
                    <a:pt x="9485939" y="6960307"/>
                  </a:lnTo>
                  <a:lnTo>
                    <a:pt x="0" y="69603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true" flipV="false" rot="-2090699">
              <a:off x="8302079" y="2085946"/>
              <a:ext cx="9485938" cy="6960307"/>
            </a:xfrm>
            <a:custGeom>
              <a:avLst/>
              <a:gdLst/>
              <a:ahLst/>
              <a:cxnLst/>
              <a:rect r="r" b="b" t="t" l="l"/>
              <a:pathLst>
                <a:path h="6960307" w="9485938">
                  <a:moveTo>
                    <a:pt x="9485938" y="0"/>
                  </a:moveTo>
                  <a:lnTo>
                    <a:pt x="0" y="0"/>
                  </a:lnTo>
                  <a:lnTo>
                    <a:pt x="0" y="6960307"/>
                  </a:lnTo>
                  <a:lnTo>
                    <a:pt x="9485938" y="6960307"/>
                  </a:lnTo>
                  <a:lnTo>
                    <a:pt x="9485938"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sp>
        <p:nvSpPr>
          <p:cNvPr name="Freeform 5" id="5"/>
          <p:cNvSpPr/>
          <p:nvPr/>
        </p:nvSpPr>
        <p:spPr>
          <a:xfrm flipH="false" flipV="false" rot="0">
            <a:off x="13853571" y="671003"/>
            <a:ext cx="5504904" cy="2814382"/>
          </a:xfrm>
          <a:custGeom>
            <a:avLst/>
            <a:gdLst/>
            <a:ahLst/>
            <a:cxnLst/>
            <a:rect r="r" b="b" t="t" l="l"/>
            <a:pathLst>
              <a:path h="2814382" w="5504904">
                <a:moveTo>
                  <a:pt x="0" y="0"/>
                </a:moveTo>
                <a:lnTo>
                  <a:pt x="5504904" y="0"/>
                </a:lnTo>
                <a:lnTo>
                  <a:pt x="5504904" y="2814382"/>
                </a:lnTo>
                <a:lnTo>
                  <a:pt x="0" y="28143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902323" y="324158"/>
            <a:ext cx="2756154" cy="1409083"/>
          </a:xfrm>
          <a:custGeom>
            <a:avLst/>
            <a:gdLst/>
            <a:ahLst/>
            <a:cxnLst/>
            <a:rect r="r" b="b" t="t" l="l"/>
            <a:pathLst>
              <a:path h="1409083" w="2756154">
                <a:moveTo>
                  <a:pt x="0" y="0"/>
                </a:moveTo>
                <a:lnTo>
                  <a:pt x="2756154" y="0"/>
                </a:lnTo>
                <a:lnTo>
                  <a:pt x="2756154" y="1409084"/>
                </a:lnTo>
                <a:lnTo>
                  <a:pt x="0" y="14090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2330461">
            <a:off x="711602" y="7469167"/>
            <a:ext cx="3331351" cy="2880231"/>
          </a:xfrm>
          <a:custGeom>
            <a:avLst/>
            <a:gdLst/>
            <a:ahLst/>
            <a:cxnLst/>
            <a:rect r="r" b="b" t="t" l="l"/>
            <a:pathLst>
              <a:path h="2880231" w="3331351">
                <a:moveTo>
                  <a:pt x="0" y="0"/>
                </a:moveTo>
                <a:lnTo>
                  <a:pt x="3331352" y="0"/>
                </a:lnTo>
                <a:lnTo>
                  <a:pt x="3331352" y="2880230"/>
                </a:lnTo>
                <a:lnTo>
                  <a:pt x="0" y="28802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10528889">
            <a:off x="11186938" y="-2108322"/>
            <a:ext cx="5270300" cy="3985109"/>
            <a:chOff x="0" y="0"/>
            <a:chExt cx="7027066" cy="5313478"/>
          </a:xfrm>
        </p:grpSpPr>
        <p:sp>
          <p:nvSpPr>
            <p:cNvPr name="Freeform 9" id="9"/>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 id="10"/>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1" id="11"/>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2" id="12"/>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3" id="13"/>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4" id="14"/>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5" id="15"/>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16" id="16"/>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17" id="17"/>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18" id="18"/>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19" id="19"/>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20" id="20"/>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21" id="21"/>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2" id="22"/>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3" id="23"/>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24" id="24"/>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25" id="25"/>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26" id="26"/>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27" id="27"/>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28" id="28"/>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29" id="29"/>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30" id="30"/>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1" id="31"/>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2" id="32"/>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3" id="33"/>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4" id="34"/>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35" id="35"/>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36" id="36"/>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37" id="37"/>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38" id="38"/>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39" id="39"/>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0" id="40"/>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1" id="41"/>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2" id="42"/>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3" id="43"/>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4" id="44"/>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45" id="45"/>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46" id="46"/>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47" id="47"/>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48" id="48"/>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49" id="49"/>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0" id="50"/>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1" id="51"/>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2" id="52"/>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3" id="53"/>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54" id="54"/>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grpSp>
      <p:grpSp>
        <p:nvGrpSpPr>
          <p:cNvPr name="Group 55" id="55"/>
          <p:cNvGrpSpPr/>
          <p:nvPr/>
        </p:nvGrpSpPr>
        <p:grpSpPr>
          <a:xfrm rot="-10528889">
            <a:off x="16224958" y="1731138"/>
            <a:ext cx="5270300" cy="3985109"/>
            <a:chOff x="0" y="0"/>
            <a:chExt cx="7027066" cy="5313478"/>
          </a:xfrm>
        </p:grpSpPr>
        <p:sp>
          <p:nvSpPr>
            <p:cNvPr name="Freeform 56" id="56"/>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57" id="57"/>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58" id="58"/>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59" id="59"/>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60" id="60"/>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61" id="61"/>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62" id="62"/>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63" id="63"/>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4" id="64"/>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5" id="65"/>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6" id="66"/>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7" id="67"/>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68" id="68"/>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69" id="69"/>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70" id="70"/>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71" id="71"/>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72" id="72"/>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73" id="73"/>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74" id="74"/>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75" id="75"/>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76" id="76"/>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77" id="77"/>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78" id="78"/>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79" id="79"/>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80" id="80"/>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1" id="81"/>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82" id="82"/>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3" id="83"/>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4" id="84"/>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85" id="85"/>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86" id="86"/>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87" id="87"/>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88" id="88"/>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89" id="89"/>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0" id="90"/>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91" id="91"/>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2" id="92"/>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3" id="93"/>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4" id="94"/>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5" id="95"/>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96" id="96"/>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97" id="97"/>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98" id="98"/>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99" id="99"/>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100" id="100"/>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101" id="101"/>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grpSp>
      <p:sp>
        <p:nvSpPr>
          <p:cNvPr name="Freeform 102" id="102"/>
          <p:cNvSpPr/>
          <p:nvPr/>
        </p:nvSpPr>
        <p:spPr>
          <a:xfrm flipH="false" flipV="false" rot="2330461">
            <a:off x="5363559" y="7469167"/>
            <a:ext cx="3331351" cy="2880231"/>
          </a:xfrm>
          <a:custGeom>
            <a:avLst/>
            <a:gdLst/>
            <a:ahLst/>
            <a:cxnLst/>
            <a:rect r="r" b="b" t="t" l="l"/>
            <a:pathLst>
              <a:path h="2880231" w="3331351">
                <a:moveTo>
                  <a:pt x="0" y="0"/>
                </a:moveTo>
                <a:lnTo>
                  <a:pt x="3331351" y="0"/>
                </a:lnTo>
                <a:lnTo>
                  <a:pt x="3331351" y="2880230"/>
                </a:lnTo>
                <a:lnTo>
                  <a:pt x="0" y="28802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3" id="103"/>
          <p:cNvSpPr/>
          <p:nvPr/>
        </p:nvSpPr>
        <p:spPr>
          <a:xfrm flipH="false" flipV="false" rot="2330461">
            <a:off x="10012333" y="7432784"/>
            <a:ext cx="3331351" cy="2880231"/>
          </a:xfrm>
          <a:custGeom>
            <a:avLst/>
            <a:gdLst/>
            <a:ahLst/>
            <a:cxnLst/>
            <a:rect r="r" b="b" t="t" l="l"/>
            <a:pathLst>
              <a:path h="2880231" w="3331351">
                <a:moveTo>
                  <a:pt x="0" y="0"/>
                </a:moveTo>
                <a:lnTo>
                  <a:pt x="3331351" y="0"/>
                </a:lnTo>
                <a:lnTo>
                  <a:pt x="3331351" y="2880230"/>
                </a:lnTo>
                <a:lnTo>
                  <a:pt x="0" y="28802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4" id="104"/>
          <p:cNvSpPr/>
          <p:nvPr/>
        </p:nvSpPr>
        <p:spPr>
          <a:xfrm flipH="false" flipV="false" rot="2330461">
            <a:off x="14423623" y="7469167"/>
            <a:ext cx="3331351" cy="2880231"/>
          </a:xfrm>
          <a:custGeom>
            <a:avLst/>
            <a:gdLst/>
            <a:ahLst/>
            <a:cxnLst/>
            <a:rect r="r" b="b" t="t" l="l"/>
            <a:pathLst>
              <a:path h="2880231" w="3331351">
                <a:moveTo>
                  <a:pt x="0" y="0"/>
                </a:moveTo>
                <a:lnTo>
                  <a:pt x="3331351" y="0"/>
                </a:lnTo>
                <a:lnTo>
                  <a:pt x="3331351" y="2880230"/>
                </a:lnTo>
                <a:lnTo>
                  <a:pt x="0" y="28802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5" id="105"/>
          <p:cNvSpPr txBox="true"/>
          <p:nvPr/>
        </p:nvSpPr>
        <p:spPr>
          <a:xfrm rot="0">
            <a:off x="1432517" y="1635451"/>
            <a:ext cx="6792313" cy="2561886"/>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0B1B54"/>
                </a:solidFill>
                <a:latin typeface="Boldoa"/>
                <a:ea typeface="Boldoa"/>
                <a:cs typeface="Boldoa"/>
                <a:sym typeface="Boldoa"/>
              </a:rPr>
              <a:t>Artificial Intelligence</a:t>
            </a:r>
          </a:p>
        </p:txBody>
      </p:sp>
      <p:sp>
        <p:nvSpPr>
          <p:cNvPr name="TextBox 106" id="106"/>
          <p:cNvSpPr txBox="true"/>
          <p:nvPr/>
        </p:nvSpPr>
        <p:spPr>
          <a:xfrm rot="0">
            <a:off x="7302239" y="2795096"/>
            <a:ext cx="6169433"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F90126"/>
                </a:solidFill>
                <a:latin typeface="Boldoa"/>
                <a:ea typeface="Boldoa"/>
                <a:cs typeface="Boldoa"/>
                <a:sym typeface="Boldoa"/>
              </a:rPr>
              <a:t>RESISTENCE</a:t>
            </a:r>
          </a:p>
        </p:txBody>
      </p:sp>
      <p:sp>
        <p:nvSpPr>
          <p:cNvPr name="TextBox 107" id="107"/>
          <p:cNvSpPr txBox="true"/>
          <p:nvPr/>
        </p:nvSpPr>
        <p:spPr>
          <a:xfrm rot="0">
            <a:off x="1028700" y="4251829"/>
            <a:ext cx="13271572" cy="5238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Resisting change is a natural instinct, but change is the only way to grow.</a:t>
            </a:r>
          </a:p>
        </p:txBody>
      </p:sp>
      <p:sp>
        <p:nvSpPr>
          <p:cNvPr name="TextBox 108" id="108"/>
          <p:cNvSpPr txBox="true"/>
          <p:nvPr/>
        </p:nvSpPr>
        <p:spPr>
          <a:xfrm rot="0">
            <a:off x="775044" y="8613184"/>
            <a:ext cx="3204467" cy="471805"/>
          </a:xfrm>
          <a:prstGeom prst="rect">
            <a:avLst/>
          </a:prstGeom>
        </p:spPr>
        <p:txBody>
          <a:bodyPr anchor="t" rtlCol="false" tIns="0" lIns="0" bIns="0" rIns="0">
            <a:spAutoFit/>
          </a:bodyPr>
          <a:lstStyle/>
          <a:p>
            <a:pPr algn="ctr" marL="0" indent="0" lvl="0">
              <a:lnSpc>
                <a:spcPts val="3920"/>
              </a:lnSpc>
              <a:spcBef>
                <a:spcPct val="0"/>
              </a:spcBef>
            </a:pPr>
            <a:r>
              <a:rPr lang="en-US" b="true" sz="2800">
                <a:solidFill>
                  <a:srgbClr val="0B1B54"/>
                </a:solidFill>
                <a:latin typeface="Quicksand Medium"/>
                <a:ea typeface="Quicksand Medium"/>
                <a:cs typeface="Quicksand Medium"/>
                <a:sym typeface="Quicksand Medium"/>
              </a:rPr>
              <a:t>AI will replace jobs</a:t>
            </a:r>
          </a:p>
        </p:txBody>
      </p:sp>
      <p:sp>
        <p:nvSpPr>
          <p:cNvPr name="TextBox 109" id="109"/>
          <p:cNvSpPr txBox="true"/>
          <p:nvPr/>
        </p:nvSpPr>
        <p:spPr>
          <a:xfrm rot="0">
            <a:off x="5292071" y="8613184"/>
            <a:ext cx="3514286" cy="471805"/>
          </a:xfrm>
          <a:prstGeom prst="rect">
            <a:avLst/>
          </a:prstGeom>
        </p:spPr>
        <p:txBody>
          <a:bodyPr anchor="t" rtlCol="false" tIns="0" lIns="0" bIns="0" rIns="0">
            <a:spAutoFit/>
          </a:bodyPr>
          <a:lstStyle/>
          <a:p>
            <a:pPr algn="ctr" marL="0" indent="0" lvl="0">
              <a:lnSpc>
                <a:spcPts val="3920"/>
              </a:lnSpc>
              <a:spcBef>
                <a:spcPct val="0"/>
              </a:spcBef>
            </a:pPr>
            <a:r>
              <a:rPr lang="en-US" b="true" sz="2800">
                <a:solidFill>
                  <a:srgbClr val="0B1B54"/>
                </a:solidFill>
                <a:latin typeface="Quicksand Medium"/>
                <a:ea typeface="Quicksand Medium"/>
                <a:cs typeface="Quicksand Medium"/>
                <a:sym typeface="Quicksand Medium"/>
              </a:rPr>
              <a:t>AI is too complicated</a:t>
            </a:r>
          </a:p>
        </p:txBody>
      </p:sp>
      <p:sp>
        <p:nvSpPr>
          <p:cNvPr name="TextBox 110" id="110"/>
          <p:cNvSpPr txBox="true"/>
          <p:nvPr/>
        </p:nvSpPr>
        <p:spPr>
          <a:xfrm rot="0">
            <a:off x="10075775" y="8576801"/>
            <a:ext cx="3204467" cy="471805"/>
          </a:xfrm>
          <a:prstGeom prst="rect">
            <a:avLst/>
          </a:prstGeom>
        </p:spPr>
        <p:txBody>
          <a:bodyPr anchor="t" rtlCol="false" tIns="0" lIns="0" bIns="0" rIns="0">
            <a:spAutoFit/>
          </a:bodyPr>
          <a:lstStyle/>
          <a:p>
            <a:pPr algn="ctr" marL="0" indent="0" lvl="0">
              <a:lnSpc>
                <a:spcPts val="3920"/>
              </a:lnSpc>
              <a:spcBef>
                <a:spcPct val="0"/>
              </a:spcBef>
            </a:pPr>
            <a:r>
              <a:rPr lang="en-US" b="true" sz="2800">
                <a:solidFill>
                  <a:srgbClr val="0B1B54"/>
                </a:solidFill>
                <a:latin typeface="Quicksand Medium"/>
                <a:ea typeface="Quicksand Medium"/>
                <a:cs typeface="Quicksand Medium"/>
                <a:sym typeface="Quicksand Medium"/>
              </a:rPr>
              <a:t>AI is expensive</a:t>
            </a:r>
          </a:p>
        </p:txBody>
      </p:sp>
      <p:sp>
        <p:nvSpPr>
          <p:cNvPr name="TextBox 111" id="111"/>
          <p:cNvSpPr txBox="true"/>
          <p:nvPr/>
        </p:nvSpPr>
        <p:spPr>
          <a:xfrm rot="0">
            <a:off x="14487065" y="8613184"/>
            <a:ext cx="3204467" cy="471805"/>
          </a:xfrm>
          <a:prstGeom prst="rect">
            <a:avLst/>
          </a:prstGeom>
        </p:spPr>
        <p:txBody>
          <a:bodyPr anchor="t" rtlCol="false" tIns="0" lIns="0" bIns="0" rIns="0">
            <a:spAutoFit/>
          </a:bodyPr>
          <a:lstStyle/>
          <a:p>
            <a:pPr algn="ctr" marL="0" indent="0" lvl="0">
              <a:lnSpc>
                <a:spcPts val="3920"/>
              </a:lnSpc>
              <a:spcBef>
                <a:spcPct val="0"/>
              </a:spcBef>
            </a:pPr>
            <a:r>
              <a:rPr lang="en-US" b="true" sz="2800">
                <a:solidFill>
                  <a:srgbClr val="0B1B54"/>
                </a:solidFill>
                <a:latin typeface="Quicksand Medium"/>
                <a:ea typeface="Quicksand Medium"/>
                <a:cs typeface="Quicksand Medium"/>
                <a:sym typeface="Quicksand Medium"/>
              </a:rPr>
              <a:t>AI is not safe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false" flipV="false" rot="0">
            <a:off x="12918263" y="555989"/>
            <a:ext cx="6618769" cy="3383846"/>
          </a:xfrm>
          <a:custGeom>
            <a:avLst/>
            <a:gdLst/>
            <a:ahLst/>
            <a:cxnLst/>
            <a:rect r="r" b="b" t="t" l="l"/>
            <a:pathLst>
              <a:path h="3383846" w="6618769">
                <a:moveTo>
                  <a:pt x="0" y="0"/>
                </a:moveTo>
                <a:lnTo>
                  <a:pt x="6618770" y="0"/>
                </a:lnTo>
                <a:lnTo>
                  <a:pt x="6618770" y="3383846"/>
                </a:lnTo>
                <a:lnTo>
                  <a:pt x="0" y="33838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0">
            <a:off x="8291500" y="3700099"/>
            <a:ext cx="4062315" cy="2076858"/>
          </a:xfrm>
          <a:custGeom>
            <a:avLst/>
            <a:gdLst/>
            <a:ahLst/>
            <a:cxnLst/>
            <a:rect r="r" b="b" t="t" l="l"/>
            <a:pathLst>
              <a:path h="2076858" w="4062315">
                <a:moveTo>
                  <a:pt x="0" y="0"/>
                </a:moveTo>
                <a:lnTo>
                  <a:pt x="4062315" y="0"/>
                </a:lnTo>
                <a:lnTo>
                  <a:pt x="4062315" y="2076859"/>
                </a:lnTo>
                <a:lnTo>
                  <a:pt x="0" y="20768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0">
            <a:off x="6891334" y="8880503"/>
            <a:ext cx="4062315" cy="2076858"/>
          </a:xfrm>
          <a:custGeom>
            <a:avLst/>
            <a:gdLst/>
            <a:ahLst/>
            <a:cxnLst/>
            <a:rect r="r" b="b" t="t" l="l"/>
            <a:pathLst>
              <a:path h="2076858" w="4062315">
                <a:moveTo>
                  <a:pt x="0" y="0"/>
                </a:moveTo>
                <a:lnTo>
                  <a:pt x="4062314" y="0"/>
                </a:lnTo>
                <a:lnTo>
                  <a:pt x="4062314" y="2076858"/>
                </a:lnTo>
                <a:lnTo>
                  <a:pt x="0" y="20768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false" flipV="false" rot="2343063">
            <a:off x="1925656" y="2028558"/>
            <a:ext cx="5467039" cy="4674318"/>
          </a:xfrm>
          <a:custGeom>
            <a:avLst/>
            <a:gdLst/>
            <a:ahLst/>
            <a:cxnLst/>
            <a:rect r="r" b="b" t="t" l="l"/>
            <a:pathLst>
              <a:path h="4674318" w="5467039">
                <a:moveTo>
                  <a:pt x="0" y="0"/>
                </a:moveTo>
                <a:lnTo>
                  <a:pt x="5467038" y="0"/>
                </a:lnTo>
                <a:lnTo>
                  <a:pt x="5467038" y="4674318"/>
                </a:lnTo>
                <a:lnTo>
                  <a:pt x="0" y="4674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147348" y="3743075"/>
            <a:ext cx="5622328" cy="10572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There is simply not enough time, coffee, or you in a day.</a:t>
            </a:r>
          </a:p>
        </p:txBody>
      </p:sp>
      <p:grpSp>
        <p:nvGrpSpPr>
          <p:cNvPr name="Group 7" id="7"/>
          <p:cNvGrpSpPr/>
          <p:nvPr/>
        </p:nvGrpSpPr>
        <p:grpSpPr>
          <a:xfrm rot="0">
            <a:off x="1333427" y="6551766"/>
            <a:ext cx="6590386" cy="2549280"/>
            <a:chOff x="0" y="0"/>
            <a:chExt cx="8787182" cy="3399041"/>
          </a:xfrm>
        </p:grpSpPr>
        <p:sp>
          <p:nvSpPr>
            <p:cNvPr name="Freeform 8" id="8"/>
            <p:cNvSpPr/>
            <p:nvPr/>
          </p:nvSpPr>
          <p:spPr>
            <a:xfrm flipH="false" flipV="false" rot="0">
              <a:off x="0" y="0"/>
              <a:ext cx="3416121" cy="3399041"/>
            </a:xfrm>
            <a:custGeom>
              <a:avLst/>
              <a:gdLst/>
              <a:ahLst/>
              <a:cxnLst/>
              <a:rect r="r" b="b" t="t" l="l"/>
              <a:pathLst>
                <a:path h="3399041" w="3416121">
                  <a:moveTo>
                    <a:pt x="0" y="0"/>
                  </a:moveTo>
                  <a:lnTo>
                    <a:pt x="3416121" y="0"/>
                  </a:lnTo>
                  <a:lnTo>
                    <a:pt x="3416121" y="3399041"/>
                  </a:lnTo>
                  <a:lnTo>
                    <a:pt x="0" y="33990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9" id="9"/>
            <p:cNvSpPr/>
            <p:nvPr/>
          </p:nvSpPr>
          <p:spPr>
            <a:xfrm flipH="false" flipV="false" rot="0">
              <a:off x="3416121" y="0"/>
              <a:ext cx="3416121" cy="3399041"/>
            </a:xfrm>
            <a:custGeom>
              <a:avLst/>
              <a:gdLst/>
              <a:ahLst/>
              <a:cxnLst/>
              <a:rect r="r" b="b" t="t" l="l"/>
              <a:pathLst>
                <a:path h="3399041" w="3416121">
                  <a:moveTo>
                    <a:pt x="0" y="0"/>
                  </a:moveTo>
                  <a:lnTo>
                    <a:pt x="3416121" y="0"/>
                  </a:lnTo>
                  <a:lnTo>
                    <a:pt x="3416121" y="3399041"/>
                  </a:lnTo>
                  <a:lnTo>
                    <a:pt x="0" y="33990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0" id="10"/>
            <p:cNvSpPr/>
            <p:nvPr/>
          </p:nvSpPr>
          <p:spPr>
            <a:xfrm flipH="false" flipV="false" rot="0">
              <a:off x="1708061" y="0"/>
              <a:ext cx="3416121" cy="3399041"/>
            </a:xfrm>
            <a:custGeom>
              <a:avLst/>
              <a:gdLst/>
              <a:ahLst/>
              <a:cxnLst/>
              <a:rect r="r" b="b" t="t" l="l"/>
              <a:pathLst>
                <a:path h="3399041" w="3416121">
                  <a:moveTo>
                    <a:pt x="0" y="0"/>
                  </a:moveTo>
                  <a:lnTo>
                    <a:pt x="3416121" y="0"/>
                  </a:lnTo>
                  <a:lnTo>
                    <a:pt x="3416121" y="3399041"/>
                  </a:lnTo>
                  <a:lnTo>
                    <a:pt x="0" y="33990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1" id="11"/>
            <p:cNvSpPr/>
            <p:nvPr/>
          </p:nvSpPr>
          <p:spPr>
            <a:xfrm flipH="false" flipV="false" rot="0">
              <a:off x="5371061" y="0"/>
              <a:ext cx="3416121" cy="3399041"/>
            </a:xfrm>
            <a:custGeom>
              <a:avLst/>
              <a:gdLst/>
              <a:ahLst/>
              <a:cxnLst/>
              <a:rect r="r" b="b" t="t" l="l"/>
              <a:pathLst>
                <a:path h="3399041" w="3416121">
                  <a:moveTo>
                    <a:pt x="0" y="0"/>
                  </a:moveTo>
                  <a:lnTo>
                    <a:pt x="3416121" y="0"/>
                  </a:lnTo>
                  <a:lnTo>
                    <a:pt x="3416121" y="3399041"/>
                  </a:lnTo>
                  <a:lnTo>
                    <a:pt x="0" y="33990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grpSp>
      <p:sp>
        <p:nvSpPr>
          <p:cNvPr name="Freeform 12" id="12"/>
          <p:cNvSpPr/>
          <p:nvPr/>
        </p:nvSpPr>
        <p:spPr>
          <a:xfrm flipH="false" flipV="false" rot="2343063">
            <a:off x="1907091" y="3646230"/>
            <a:ext cx="4984158" cy="4261455"/>
          </a:xfrm>
          <a:custGeom>
            <a:avLst/>
            <a:gdLst/>
            <a:ahLst/>
            <a:cxnLst/>
            <a:rect r="r" b="b" t="t" l="l"/>
            <a:pathLst>
              <a:path h="4261455" w="4984158">
                <a:moveTo>
                  <a:pt x="0" y="0"/>
                </a:moveTo>
                <a:lnTo>
                  <a:pt x="4984158" y="0"/>
                </a:lnTo>
                <a:lnTo>
                  <a:pt x="4984158" y="4261455"/>
                </a:lnTo>
                <a:lnTo>
                  <a:pt x="0" y="42614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470617" y="4021798"/>
            <a:ext cx="419801" cy="382019"/>
          </a:xfrm>
          <a:custGeom>
            <a:avLst/>
            <a:gdLst/>
            <a:ahLst/>
            <a:cxnLst/>
            <a:rect r="r" b="b" t="t" l="l"/>
            <a:pathLst>
              <a:path h="382019" w="419801">
                <a:moveTo>
                  <a:pt x="0" y="0"/>
                </a:moveTo>
                <a:lnTo>
                  <a:pt x="419801" y="0"/>
                </a:lnTo>
                <a:lnTo>
                  <a:pt x="419801" y="382019"/>
                </a:lnTo>
                <a:lnTo>
                  <a:pt x="0" y="3820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470617" y="5458881"/>
            <a:ext cx="419801" cy="382019"/>
          </a:xfrm>
          <a:custGeom>
            <a:avLst/>
            <a:gdLst/>
            <a:ahLst/>
            <a:cxnLst/>
            <a:rect r="r" b="b" t="t" l="l"/>
            <a:pathLst>
              <a:path h="382019" w="419801">
                <a:moveTo>
                  <a:pt x="0" y="0"/>
                </a:moveTo>
                <a:lnTo>
                  <a:pt x="419801" y="0"/>
                </a:lnTo>
                <a:lnTo>
                  <a:pt x="419801" y="382019"/>
                </a:lnTo>
                <a:lnTo>
                  <a:pt x="0" y="3820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1470617" y="7520852"/>
            <a:ext cx="419801" cy="382019"/>
          </a:xfrm>
          <a:custGeom>
            <a:avLst/>
            <a:gdLst/>
            <a:ahLst/>
            <a:cxnLst/>
            <a:rect r="r" b="b" t="t" l="l"/>
            <a:pathLst>
              <a:path h="382019" w="419801">
                <a:moveTo>
                  <a:pt x="0" y="0"/>
                </a:moveTo>
                <a:lnTo>
                  <a:pt x="419801" y="0"/>
                </a:lnTo>
                <a:lnTo>
                  <a:pt x="419801" y="382019"/>
                </a:lnTo>
                <a:lnTo>
                  <a:pt x="0" y="3820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6" id="16"/>
          <p:cNvGrpSpPr/>
          <p:nvPr/>
        </p:nvGrpSpPr>
        <p:grpSpPr>
          <a:xfrm rot="-10528889">
            <a:off x="2504728" y="-2546104"/>
            <a:ext cx="5270300" cy="3985109"/>
            <a:chOff x="0" y="0"/>
            <a:chExt cx="7027066" cy="5313478"/>
          </a:xfrm>
        </p:grpSpPr>
        <p:sp>
          <p:nvSpPr>
            <p:cNvPr name="Freeform 17" id="17"/>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8" id="18"/>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19" id="19"/>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20" id="20"/>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21" id="21"/>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22" id="22"/>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3" id="23"/>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a:ln cap="sq">
              <a:noFill/>
              <a:prstDash val="solid"/>
              <a:miter/>
            </a:ln>
          </p:spPr>
        </p:sp>
        <p:sp>
          <p:nvSpPr>
            <p:cNvPr name="Freeform 24" id="24"/>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5" id="25"/>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6" id="26"/>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7" id="27"/>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8" id="28"/>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a:ln cap="sq">
              <a:noFill/>
              <a:prstDash val="solid"/>
              <a:miter/>
            </a:ln>
          </p:spPr>
        </p:sp>
        <p:sp>
          <p:nvSpPr>
            <p:cNvPr name="Freeform 29" id="29"/>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30" id="30"/>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a:ln cap="sq">
              <a:noFill/>
              <a:prstDash val="solid"/>
              <a:miter/>
            </a:ln>
          </p:spPr>
        </p:sp>
        <p:sp>
          <p:nvSpPr>
            <p:cNvPr name="Freeform 31" id="31"/>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a:ln cap="sq">
              <a:noFill/>
              <a:prstDash val="solid"/>
              <a:miter/>
            </a:ln>
          </p:spPr>
        </p:sp>
        <p:sp>
          <p:nvSpPr>
            <p:cNvPr name="Freeform 32" id="32"/>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33" id="33"/>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a:ln cap="sq">
              <a:noFill/>
              <a:prstDash val="solid"/>
              <a:miter/>
            </a:ln>
          </p:spPr>
        </p:sp>
        <p:sp>
          <p:nvSpPr>
            <p:cNvPr name="Freeform 34" id="34"/>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35" id="35"/>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a:ln cap="sq">
              <a:noFill/>
              <a:prstDash val="solid"/>
              <a:miter/>
            </a:ln>
          </p:spPr>
        </p:sp>
        <p:sp>
          <p:nvSpPr>
            <p:cNvPr name="Freeform 36" id="36"/>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a:ln cap="sq">
              <a:noFill/>
              <a:prstDash val="solid"/>
              <a:miter/>
            </a:ln>
          </p:spPr>
        </p:sp>
        <p:sp>
          <p:nvSpPr>
            <p:cNvPr name="Freeform 37" id="37"/>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a:ln cap="sq">
              <a:noFill/>
              <a:prstDash val="solid"/>
              <a:miter/>
            </a:ln>
          </p:spPr>
        </p:sp>
        <p:sp>
          <p:nvSpPr>
            <p:cNvPr name="Freeform 38" id="38"/>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39" id="39"/>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a:ln cap="sq">
              <a:noFill/>
              <a:prstDash val="solid"/>
              <a:miter/>
            </a:ln>
          </p:spPr>
        </p:sp>
        <p:sp>
          <p:nvSpPr>
            <p:cNvPr name="Freeform 40" id="40"/>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a:ln cap="sq">
              <a:noFill/>
              <a:prstDash val="solid"/>
              <a:miter/>
            </a:ln>
          </p:spPr>
        </p:sp>
        <p:sp>
          <p:nvSpPr>
            <p:cNvPr name="Freeform 41" id="41"/>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42" id="42"/>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a:ln cap="sq">
              <a:noFill/>
              <a:prstDash val="solid"/>
              <a:miter/>
            </a:ln>
          </p:spPr>
        </p:sp>
        <p:sp>
          <p:nvSpPr>
            <p:cNvPr name="Freeform 43" id="43"/>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4" id="44"/>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5" id="45"/>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a:ln cap="sq">
              <a:noFill/>
              <a:prstDash val="solid"/>
              <a:miter/>
            </a:ln>
          </p:spPr>
        </p:sp>
        <p:sp>
          <p:nvSpPr>
            <p:cNvPr name="Freeform 46" id="46"/>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7" id="47"/>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a:ln cap="sq">
              <a:noFill/>
              <a:prstDash val="solid"/>
              <a:miter/>
            </a:ln>
          </p:spPr>
        </p:sp>
        <p:sp>
          <p:nvSpPr>
            <p:cNvPr name="Freeform 48" id="48"/>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49" id="49"/>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a:ln cap="sq">
              <a:noFill/>
              <a:prstDash val="solid"/>
              <a:miter/>
            </a:ln>
          </p:spPr>
        </p:sp>
        <p:sp>
          <p:nvSpPr>
            <p:cNvPr name="Freeform 50" id="50"/>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51" id="51"/>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a:ln cap="sq">
              <a:noFill/>
              <a:prstDash val="solid"/>
              <a:miter/>
            </a:ln>
          </p:spPr>
        </p:sp>
        <p:sp>
          <p:nvSpPr>
            <p:cNvPr name="Freeform 52" id="52"/>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3" id="53"/>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4" id="54"/>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5" id="55"/>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6" id="56"/>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a:ln cap="sq">
              <a:noFill/>
              <a:prstDash val="solid"/>
              <a:miter/>
            </a:ln>
          </p:spPr>
        </p:sp>
        <p:sp>
          <p:nvSpPr>
            <p:cNvPr name="Freeform 57" id="57"/>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58" id="58"/>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59" id="59"/>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60" id="60"/>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a:ln cap="sq">
              <a:noFill/>
              <a:prstDash val="solid"/>
              <a:miter/>
            </a:ln>
          </p:spPr>
        </p:sp>
        <p:sp>
          <p:nvSpPr>
            <p:cNvPr name="Freeform 61" id="61"/>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a:ln cap="sq">
              <a:noFill/>
              <a:prstDash val="solid"/>
              <a:miter/>
            </a:ln>
          </p:spPr>
        </p:sp>
        <p:sp>
          <p:nvSpPr>
            <p:cNvPr name="Freeform 62" id="62"/>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a:ln cap="sq">
              <a:noFill/>
              <a:prstDash val="solid"/>
              <a:miter/>
            </a:ln>
          </p:spPr>
        </p:sp>
      </p:grpSp>
      <p:sp>
        <p:nvSpPr>
          <p:cNvPr name="TextBox 63" id="63"/>
          <p:cNvSpPr txBox="true"/>
          <p:nvPr/>
        </p:nvSpPr>
        <p:spPr>
          <a:xfrm rot="0">
            <a:off x="2147348" y="5392206"/>
            <a:ext cx="5327011" cy="5238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Thought Partner</a:t>
            </a:r>
          </a:p>
        </p:txBody>
      </p:sp>
      <p:sp>
        <p:nvSpPr>
          <p:cNvPr name="TextBox 64" id="64"/>
          <p:cNvSpPr txBox="true"/>
          <p:nvPr/>
        </p:nvSpPr>
        <p:spPr>
          <a:xfrm rot="0">
            <a:off x="2147348" y="6840006"/>
            <a:ext cx="5327011" cy="15906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Analyzes data for data-driven decision making and strategic planning</a:t>
            </a:r>
          </a:p>
        </p:txBody>
      </p:sp>
      <p:sp>
        <p:nvSpPr>
          <p:cNvPr name="TextBox 65" id="65"/>
          <p:cNvSpPr txBox="true"/>
          <p:nvPr/>
        </p:nvSpPr>
        <p:spPr>
          <a:xfrm rot="0">
            <a:off x="1470617" y="1495425"/>
            <a:ext cx="13400096"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0B1B54"/>
                </a:solidFill>
                <a:latin typeface="Boldoa"/>
                <a:ea typeface="Boldoa"/>
                <a:cs typeface="Boldoa"/>
                <a:sym typeface="Boldoa"/>
              </a:rPr>
              <a:t>Why</a:t>
            </a:r>
            <a:r>
              <a:rPr lang="en-US" sz="11993">
                <a:solidFill>
                  <a:srgbClr val="000000"/>
                </a:solidFill>
                <a:latin typeface="Boldoa"/>
                <a:ea typeface="Boldoa"/>
                <a:cs typeface="Boldoa"/>
                <a:sym typeface="Boldoa"/>
              </a:rPr>
              <a:t>         </a:t>
            </a:r>
            <a:r>
              <a:rPr lang="en-US" sz="11993">
                <a:solidFill>
                  <a:srgbClr val="0B1B54"/>
                </a:solidFill>
                <a:latin typeface="Boldoa"/>
                <a:ea typeface="Boldoa"/>
                <a:cs typeface="Boldoa"/>
                <a:sym typeface="Boldoa"/>
              </a:rPr>
              <a:t>I use AI?</a:t>
            </a:r>
            <a:r>
              <a:rPr lang="en-US" sz="11993">
                <a:solidFill>
                  <a:srgbClr val="000000"/>
                </a:solidFill>
                <a:latin typeface="Boldoa"/>
                <a:ea typeface="Boldoa"/>
                <a:cs typeface="Boldoa"/>
                <a:sym typeface="Boldoa"/>
              </a:rPr>
              <a:t> </a:t>
            </a:r>
          </a:p>
        </p:txBody>
      </p:sp>
      <p:sp>
        <p:nvSpPr>
          <p:cNvPr name="TextBox 66" id="66"/>
          <p:cNvSpPr txBox="true"/>
          <p:nvPr/>
        </p:nvSpPr>
        <p:spPr>
          <a:xfrm rot="0">
            <a:off x="4215870" y="1471002"/>
            <a:ext cx="6348017"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F90126"/>
                </a:solidFill>
                <a:latin typeface="Boldoa"/>
                <a:ea typeface="Boldoa"/>
                <a:cs typeface="Boldoa"/>
                <a:sym typeface="Boldoa"/>
              </a:rPr>
              <a:t>Should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false" flipV="false" rot="2279877">
            <a:off x="10219740" y="5572126"/>
            <a:ext cx="6350497" cy="5683694"/>
          </a:xfrm>
          <a:custGeom>
            <a:avLst/>
            <a:gdLst/>
            <a:ahLst/>
            <a:cxnLst/>
            <a:rect r="r" b="b" t="t" l="l"/>
            <a:pathLst>
              <a:path h="5683694" w="6350497">
                <a:moveTo>
                  <a:pt x="0" y="0"/>
                </a:moveTo>
                <a:lnTo>
                  <a:pt x="6350496" y="0"/>
                </a:lnTo>
                <a:lnTo>
                  <a:pt x="6350496" y="5683694"/>
                </a:lnTo>
                <a:lnTo>
                  <a:pt x="0" y="56836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563887" y="7717897"/>
            <a:ext cx="434466" cy="43446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0126"/>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220"/>
                </a:lnSpc>
              </a:pPr>
            </a:p>
          </p:txBody>
        </p:sp>
      </p:grpSp>
      <p:sp>
        <p:nvSpPr>
          <p:cNvPr name="Freeform 6" id="6"/>
          <p:cNvSpPr/>
          <p:nvPr/>
        </p:nvSpPr>
        <p:spPr>
          <a:xfrm flipH="false" flipV="false" rot="1678445">
            <a:off x="1248567" y="2402748"/>
            <a:ext cx="5787662" cy="4203290"/>
          </a:xfrm>
          <a:custGeom>
            <a:avLst/>
            <a:gdLst/>
            <a:ahLst/>
            <a:cxnLst/>
            <a:rect r="r" b="b" t="t" l="l"/>
            <a:pathLst>
              <a:path h="4203290" w="5787662">
                <a:moveTo>
                  <a:pt x="0" y="0"/>
                </a:moveTo>
                <a:lnTo>
                  <a:pt x="5787662" y="0"/>
                </a:lnTo>
                <a:lnTo>
                  <a:pt x="5787662" y="4203289"/>
                </a:lnTo>
                <a:lnTo>
                  <a:pt x="0" y="42032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470617" y="4295816"/>
            <a:ext cx="434466" cy="43446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0126"/>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3220"/>
                </a:lnSpc>
              </a:pPr>
            </a:p>
          </p:txBody>
        </p:sp>
      </p:grpSp>
      <p:sp>
        <p:nvSpPr>
          <p:cNvPr name="Freeform 10" id="10"/>
          <p:cNvSpPr/>
          <p:nvPr/>
        </p:nvSpPr>
        <p:spPr>
          <a:xfrm flipH="false" flipV="false" rot="383319">
            <a:off x="1143300" y="6543512"/>
            <a:ext cx="6724168" cy="2916608"/>
          </a:xfrm>
          <a:custGeom>
            <a:avLst/>
            <a:gdLst/>
            <a:ahLst/>
            <a:cxnLst/>
            <a:rect r="r" b="b" t="t" l="l"/>
            <a:pathLst>
              <a:path h="2916608" w="6724168">
                <a:moveTo>
                  <a:pt x="0" y="0"/>
                </a:moveTo>
                <a:lnTo>
                  <a:pt x="6724167" y="0"/>
                </a:lnTo>
                <a:lnTo>
                  <a:pt x="6724167" y="2916608"/>
                </a:lnTo>
                <a:lnTo>
                  <a:pt x="0" y="2916608"/>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6432615" y="5348849"/>
            <a:ext cx="3195176" cy="2943555"/>
          </a:xfrm>
          <a:custGeom>
            <a:avLst/>
            <a:gdLst/>
            <a:ahLst/>
            <a:cxnLst/>
            <a:rect r="r" b="b" t="t" l="l"/>
            <a:pathLst>
              <a:path h="2943555" w="3195176">
                <a:moveTo>
                  <a:pt x="0" y="0"/>
                </a:moveTo>
                <a:lnTo>
                  <a:pt x="3195176" y="0"/>
                </a:lnTo>
                <a:lnTo>
                  <a:pt x="3195176" y="2943555"/>
                </a:lnTo>
                <a:lnTo>
                  <a:pt x="0" y="2943555"/>
                </a:lnTo>
                <a:lnTo>
                  <a:pt x="0" y="0"/>
                </a:lnTo>
                <a:close/>
              </a:path>
            </a:pathLst>
          </a:custGeom>
          <a:blipFill>
            <a:blip r:embed="rId8">
              <a:alphaModFix amt="82000"/>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true" flipV="false" rot="0">
            <a:off x="7683937" y="8387654"/>
            <a:ext cx="3097183" cy="1583435"/>
          </a:xfrm>
          <a:custGeom>
            <a:avLst/>
            <a:gdLst/>
            <a:ahLst/>
            <a:cxnLst/>
            <a:rect r="r" b="b" t="t" l="l"/>
            <a:pathLst>
              <a:path h="1583435" w="3097183">
                <a:moveTo>
                  <a:pt x="3097182" y="0"/>
                </a:moveTo>
                <a:lnTo>
                  <a:pt x="0" y="0"/>
                </a:lnTo>
                <a:lnTo>
                  <a:pt x="0" y="1583435"/>
                </a:lnTo>
                <a:lnTo>
                  <a:pt x="3097182" y="1583435"/>
                </a:lnTo>
                <a:lnTo>
                  <a:pt x="3097182"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3" id="13"/>
          <p:cNvSpPr/>
          <p:nvPr/>
        </p:nvSpPr>
        <p:spPr>
          <a:xfrm flipH="false" flipV="false" rot="-405441">
            <a:off x="9759684" y="3195925"/>
            <a:ext cx="4441506" cy="3486582"/>
          </a:xfrm>
          <a:custGeom>
            <a:avLst/>
            <a:gdLst/>
            <a:ahLst/>
            <a:cxnLst/>
            <a:rect r="r" b="b" t="t" l="l"/>
            <a:pathLst>
              <a:path h="3486582" w="4441506">
                <a:moveTo>
                  <a:pt x="0" y="0"/>
                </a:moveTo>
                <a:lnTo>
                  <a:pt x="4441506" y="0"/>
                </a:lnTo>
                <a:lnTo>
                  <a:pt x="4441506" y="3486582"/>
                </a:lnTo>
                <a:lnTo>
                  <a:pt x="0" y="3486582"/>
                </a:lnTo>
                <a:lnTo>
                  <a:pt x="0" y="0"/>
                </a:lnTo>
                <a:close/>
              </a:path>
            </a:pathLst>
          </a:custGeom>
          <a:blipFill>
            <a:blip r:embed="rId12">
              <a:alphaModFix amt="60000"/>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351874">
            <a:off x="13629679" y="4093676"/>
            <a:ext cx="2857127" cy="2764270"/>
          </a:xfrm>
          <a:custGeom>
            <a:avLst/>
            <a:gdLst/>
            <a:ahLst/>
            <a:cxnLst/>
            <a:rect r="r" b="b" t="t" l="l"/>
            <a:pathLst>
              <a:path h="2764270" w="2857127">
                <a:moveTo>
                  <a:pt x="0" y="0"/>
                </a:moveTo>
                <a:lnTo>
                  <a:pt x="2857127" y="0"/>
                </a:lnTo>
                <a:lnTo>
                  <a:pt x="2857127" y="2764271"/>
                </a:lnTo>
                <a:lnTo>
                  <a:pt x="0" y="2764271"/>
                </a:lnTo>
                <a:lnTo>
                  <a:pt x="0" y="0"/>
                </a:lnTo>
                <a:close/>
              </a:path>
            </a:pathLst>
          </a:custGeom>
          <a:blipFill>
            <a:blip r:embed="rId14">
              <a:alphaModFix amt="62000"/>
              <a:extLst>
                <a:ext uri="{96DAC541-7B7A-43D3-8B79-37D633B846F1}">
                  <asvg:svgBlip xmlns:asvg="http://schemas.microsoft.com/office/drawing/2016/SVG/main" r:embed="rId15"/>
                </a:ext>
              </a:extLst>
            </a:blip>
            <a:stretch>
              <a:fillRect l="0" t="0" r="0" b="0"/>
            </a:stretch>
          </a:blipFill>
        </p:spPr>
      </p:sp>
      <p:sp>
        <p:nvSpPr>
          <p:cNvPr name="TextBox 15" id="15"/>
          <p:cNvSpPr txBox="true"/>
          <p:nvPr/>
        </p:nvSpPr>
        <p:spPr>
          <a:xfrm rot="0">
            <a:off x="1470617" y="1495425"/>
            <a:ext cx="13400096"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0B1B54"/>
                </a:solidFill>
                <a:latin typeface="Boldoa"/>
                <a:ea typeface="Boldoa"/>
                <a:cs typeface="Boldoa"/>
                <a:sym typeface="Boldoa"/>
              </a:rPr>
              <a:t>Ways I can      AI?</a:t>
            </a:r>
          </a:p>
        </p:txBody>
      </p:sp>
      <p:sp>
        <p:nvSpPr>
          <p:cNvPr name="Freeform 16" id="16"/>
          <p:cNvSpPr/>
          <p:nvPr/>
        </p:nvSpPr>
        <p:spPr>
          <a:xfrm flipH="false" flipV="false" rot="0">
            <a:off x="17706799" y="645249"/>
            <a:ext cx="299818" cy="219242"/>
          </a:xfrm>
          <a:custGeom>
            <a:avLst/>
            <a:gdLst/>
            <a:ahLst/>
            <a:cxnLst/>
            <a:rect r="r" b="b" t="t" l="l"/>
            <a:pathLst>
              <a:path h="219242" w="299818">
                <a:moveTo>
                  <a:pt x="0" y="0"/>
                </a:moveTo>
                <a:lnTo>
                  <a:pt x="299818" y="0"/>
                </a:lnTo>
                <a:lnTo>
                  <a:pt x="299818" y="219242"/>
                </a:lnTo>
                <a:lnTo>
                  <a:pt x="0" y="21924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7" id="17"/>
          <p:cNvSpPr/>
          <p:nvPr/>
        </p:nvSpPr>
        <p:spPr>
          <a:xfrm flipH="false" flipV="false" rot="0">
            <a:off x="17646723" y="1318547"/>
            <a:ext cx="163078" cy="149420"/>
          </a:xfrm>
          <a:custGeom>
            <a:avLst/>
            <a:gdLst/>
            <a:ahLst/>
            <a:cxnLst/>
            <a:rect r="r" b="b" t="t" l="l"/>
            <a:pathLst>
              <a:path h="149420" w="163078">
                <a:moveTo>
                  <a:pt x="0" y="0"/>
                </a:moveTo>
                <a:lnTo>
                  <a:pt x="163078" y="0"/>
                </a:lnTo>
                <a:lnTo>
                  <a:pt x="163078" y="149420"/>
                </a:lnTo>
                <a:lnTo>
                  <a:pt x="0" y="1494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8" id="18"/>
          <p:cNvSpPr/>
          <p:nvPr/>
        </p:nvSpPr>
        <p:spPr>
          <a:xfrm flipH="false" flipV="false" rot="0">
            <a:off x="16164821" y="2759089"/>
            <a:ext cx="163078" cy="149420"/>
          </a:xfrm>
          <a:custGeom>
            <a:avLst/>
            <a:gdLst/>
            <a:ahLst/>
            <a:cxnLst/>
            <a:rect r="r" b="b" t="t" l="l"/>
            <a:pathLst>
              <a:path h="149420" w="163078">
                <a:moveTo>
                  <a:pt x="0" y="0"/>
                </a:moveTo>
                <a:lnTo>
                  <a:pt x="163078" y="0"/>
                </a:lnTo>
                <a:lnTo>
                  <a:pt x="163078" y="149420"/>
                </a:lnTo>
                <a:lnTo>
                  <a:pt x="0" y="1494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9" id="19"/>
          <p:cNvSpPr/>
          <p:nvPr/>
        </p:nvSpPr>
        <p:spPr>
          <a:xfrm flipH="false" flipV="false" rot="1859542">
            <a:off x="15577575" y="1412923"/>
            <a:ext cx="201064" cy="241518"/>
          </a:xfrm>
          <a:custGeom>
            <a:avLst/>
            <a:gdLst/>
            <a:ahLst/>
            <a:cxnLst/>
            <a:rect r="r" b="b" t="t" l="l"/>
            <a:pathLst>
              <a:path h="241518" w="201064">
                <a:moveTo>
                  <a:pt x="0" y="0"/>
                </a:moveTo>
                <a:lnTo>
                  <a:pt x="201065" y="0"/>
                </a:lnTo>
                <a:lnTo>
                  <a:pt x="201065" y="241518"/>
                </a:lnTo>
                <a:lnTo>
                  <a:pt x="0" y="2415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0" id="20"/>
          <p:cNvSpPr/>
          <p:nvPr/>
        </p:nvSpPr>
        <p:spPr>
          <a:xfrm flipH="false" flipV="false" rot="-5494260">
            <a:off x="16793653" y="3479325"/>
            <a:ext cx="135262" cy="162477"/>
          </a:xfrm>
          <a:custGeom>
            <a:avLst/>
            <a:gdLst/>
            <a:ahLst/>
            <a:cxnLst/>
            <a:rect r="r" b="b" t="t" l="l"/>
            <a:pathLst>
              <a:path h="162477" w="135262">
                <a:moveTo>
                  <a:pt x="0" y="0"/>
                </a:moveTo>
                <a:lnTo>
                  <a:pt x="135263" y="0"/>
                </a:lnTo>
                <a:lnTo>
                  <a:pt x="135263" y="162478"/>
                </a:lnTo>
                <a:lnTo>
                  <a:pt x="0" y="16247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1" id="21"/>
          <p:cNvSpPr/>
          <p:nvPr/>
        </p:nvSpPr>
        <p:spPr>
          <a:xfrm flipH="false" flipV="false" rot="0">
            <a:off x="16861285" y="1779336"/>
            <a:ext cx="229502" cy="183888"/>
          </a:xfrm>
          <a:custGeom>
            <a:avLst/>
            <a:gdLst/>
            <a:ahLst/>
            <a:cxnLst/>
            <a:rect r="r" b="b" t="t" l="l"/>
            <a:pathLst>
              <a:path h="183888" w="229502">
                <a:moveTo>
                  <a:pt x="0" y="0"/>
                </a:moveTo>
                <a:lnTo>
                  <a:pt x="229501" y="0"/>
                </a:lnTo>
                <a:lnTo>
                  <a:pt x="229501" y="183889"/>
                </a:lnTo>
                <a:lnTo>
                  <a:pt x="0" y="18388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2" id="22"/>
          <p:cNvSpPr/>
          <p:nvPr/>
        </p:nvSpPr>
        <p:spPr>
          <a:xfrm flipH="false" flipV="false" rot="0">
            <a:off x="16579774" y="2251623"/>
            <a:ext cx="134451" cy="130081"/>
          </a:xfrm>
          <a:custGeom>
            <a:avLst/>
            <a:gdLst/>
            <a:ahLst/>
            <a:cxnLst/>
            <a:rect r="r" b="b" t="t" l="l"/>
            <a:pathLst>
              <a:path h="130081" w="134451">
                <a:moveTo>
                  <a:pt x="0" y="0"/>
                </a:moveTo>
                <a:lnTo>
                  <a:pt x="134451" y="0"/>
                </a:lnTo>
                <a:lnTo>
                  <a:pt x="134451" y="130081"/>
                </a:lnTo>
                <a:lnTo>
                  <a:pt x="0" y="13008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3" id="23"/>
          <p:cNvSpPr/>
          <p:nvPr/>
        </p:nvSpPr>
        <p:spPr>
          <a:xfrm flipH="false" flipV="false" rot="-4501525">
            <a:off x="16428900" y="3003287"/>
            <a:ext cx="301747" cy="197645"/>
          </a:xfrm>
          <a:custGeom>
            <a:avLst/>
            <a:gdLst/>
            <a:ahLst/>
            <a:cxnLst/>
            <a:rect r="r" b="b" t="t" l="l"/>
            <a:pathLst>
              <a:path h="197645" w="301747">
                <a:moveTo>
                  <a:pt x="0" y="0"/>
                </a:moveTo>
                <a:lnTo>
                  <a:pt x="301748" y="0"/>
                </a:lnTo>
                <a:lnTo>
                  <a:pt x="301748" y="197644"/>
                </a:lnTo>
                <a:lnTo>
                  <a:pt x="0" y="197644"/>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4" id="24"/>
          <p:cNvSpPr/>
          <p:nvPr/>
        </p:nvSpPr>
        <p:spPr>
          <a:xfrm flipH="false" flipV="false" rot="-4501525">
            <a:off x="14870426" y="701134"/>
            <a:ext cx="183811" cy="120396"/>
          </a:xfrm>
          <a:custGeom>
            <a:avLst/>
            <a:gdLst/>
            <a:ahLst/>
            <a:cxnLst/>
            <a:rect r="r" b="b" t="t" l="l"/>
            <a:pathLst>
              <a:path h="120396" w="183811">
                <a:moveTo>
                  <a:pt x="0" y="0"/>
                </a:moveTo>
                <a:lnTo>
                  <a:pt x="183811" y="0"/>
                </a:lnTo>
                <a:lnTo>
                  <a:pt x="183811" y="120396"/>
                </a:lnTo>
                <a:lnTo>
                  <a:pt x="0" y="12039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5" id="25"/>
          <p:cNvSpPr/>
          <p:nvPr/>
        </p:nvSpPr>
        <p:spPr>
          <a:xfrm flipH="false" flipV="false" rot="-2328482">
            <a:off x="16588117" y="1194793"/>
            <a:ext cx="257757" cy="168831"/>
          </a:xfrm>
          <a:custGeom>
            <a:avLst/>
            <a:gdLst/>
            <a:ahLst/>
            <a:cxnLst/>
            <a:rect r="r" b="b" t="t" l="l"/>
            <a:pathLst>
              <a:path h="168831" w="257757">
                <a:moveTo>
                  <a:pt x="0" y="0"/>
                </a:moveTo>
                <a:lnTo>
                  <a:pt x="257757" y="0"/>
                </a:lnTo>
                <a:lnTo>
                  <a:pt x="257757" y="168831"/>
                </a:lnTo>
                <a:lnTo>
                  <a:pt x="0" y="16883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6" id="26"/>
          <p:cNvSpPr/>
          <p:nvPr/>
        </p:nvSpPr>
        <p:spPr>
          <a:xfrm flipH="false" flipV="false" rot="-2328482">
            <a:off x="15392698" y="2918704"/>
            <a:ext cx="257757" cy="168831"/>
          </a:xfrm>
          <a:custGeom>
            <a:avLst/>
            <a:gdLst/>
            <a:ahLst/>
            <a:cxnLst/>
            <a:rect r="r" b="b" t="t" l="l"/>
            <a:pathLst>
              <a:path h="168831" w="257757">
                <a:moveTo>
                  <a:pt x="0" y="0"/>
                </a:moveTo>
                <a:lnTo>
                  <a:pt x="257758" y="0"/>
                </a:lnTo>
                <a:lnTo>
                  <a:pt x="257758" y="168831"/>
                </a:lnTo>
                <a:lnTo>
                  <a:pt x="0" y="16883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7" id="27"/>
          <p:cNvSpPr/>
          <p:nvPr/>
        </p:nvSpPr>
        <p:spPr>
          <a:xfrm flipH="false" flipV="false" rot="3915828">
            <a:off x="15780105" y="2432449"/>
            <a:ext cx="257757" cy="168831"/>
          </a:xfrm>
          <a:custGeom>
            <a:avLst/>
            <a:gdLst/>
            <a:ahLst/>
            <a:cxnLst/>
            <a:rect r="r" b="b" t="t" l="l"/>
            <a:pathLst>
              <a:path h="168831" w="257757">
                <a:moveTo>
                  <a:pt x="0" y="0"/>
                </a:moveTo>
                <a:lnTo>
                  <a:pt x="257757" y="0"/>
                </a:lnTo>
                <a:lnTo>
                  <a:pt x="257757" y="168831"/>
                </a:lnTo>
                <a:lnTo>
                  <a:pt x="0" y="16883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8" id="28"/>
          <p:cNvSpPr/>
          <p:nvPr/>
        </p:nvSpPr>
        <p:spPr>
          <a:xfrm flipH="false" flipV="false" rot="0">
            <a:off x="14640424" y="1146886"/>
            <a:ext cx="281520" cy="266036"/>
          </a:xfrm>
          <a:custGeom>
            <a:avLst/>
            <a:gdLst/>
            <a:ahLst/>
            <a:cxnLst/>
            <a:rect r="r" b="b" t="t" l="l"/>
            <a:pathLst>
              <a:path h="266036" w="281520">
                <a:moveTo>
                  <a:pt x="0" y="0"/>
                </a:moveTo>
                <a:lnTo>
                  <a:pt x="281519" y="0"/>
                </a:lnTo>
                <a:lnTo>
                  <a:pt x="281519" y="266037"/>
                </a:lnTo>
                <a:lnTo>
                  <a:pt x="0" y="266037"/>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9" id="29"/>
          <p:cNvSpPr/>
          <p:nvPr/>
        </p:nvSpPr>
        <p:spPr>
          <a:xfrm flipH="false" flipV="false" rot="0">
            <a:off x="18792072" y="481191"/>
            <a:ext cx="173607" cy="164058"/>
          </a:xfrm>
          <a:custGeom>
            <a:avLst/>
            <a:gdLst/>
            <a:ahLst/>
            <a:cxnLst/>
            <a:rect r="r" b="b" t="t" l="l"/>
            <a:pathLst>
              <a:path h="164058" w="173607">
                <a:moveTo>
                  <a:pt x="0" y="0"/>
                </a:moveTo>
                <a:lnTo>
                  <a:pt x="173607" y="0"/>
                </a:lnTo>
                <a:lnTo>
                  <a:pt x="173607" y="164058"/>
                </a:lnTo>
                <a:lnTo>
                  <a:pt x="0" y="16405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30" id="30"/>
          <p:cNvSpPr/>
          <p:nvPr/>
        </p:nvSpPr>
        <p:spPr>
          <a:xfrm flipH="false" flipV="false" rot="0">
            <a:off x="17165597" y="2381704"/>
            <a:ext cx="265742" cy="221231"/>
          </a:xfrm>
          <a:custGeom>
            <a:avLst/>
            <a:gdLst/>
            <a:ahLst/>
            <a:cxnLst/>
            <a:rect r="r" b="b" t="t" l="l"/>
            <a:pathLst>
              <a:path h="221231" w="265742">
                <a:moveTo>
                  <a:pt x="0" y="0"/>
                </a:moveTo>
                <a:lnTo>
                  <a:pt x="265743" y="0"/>
                </a:lnTo>
                <a:lnTo>
                  <a:pt x="265743" y="221230"/>
                </a:lnTo>
                <a:lnTo>
                  <a:pt x="0" y="22123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31" id="31"/>
          <p:cNvSpPr/>
          <p:nvPr/>
        </p:nvSpPr>
        <p:spPr>
          <a:xfrm flipH="false" flipV="false" rot="0">
            <a:off x="16295617" y="1867488"/>
            <a:ext cx="208405" cy="191472"/>
          </a:xfrm>
          <a:custGeom>
            <a:avLst/>
            <a:gdLst/>
            <a:ahLst/>
            <a:cxnLst/>
            <a:rect r="r" b="b" t="t" l="l"/>
            <a:pathLst>
              <a:path h="191472" w="208405">
                <a:moveTo>
                  <a:pt x="0" y="0"/>
                </a:moveTo>
                <a:lnTo>
                  <a:pt x="208406" y="0"/>
                </a:lnTo>
                <a:lnTo>
                  <a:pt x="208406" y="191473"/>
                </a:lnTo>
                <a:lnTo>
                  <a:pt x="0" y="19147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2" id="32"/>
          <p:cNvSpPr/>
          <p:nvPr/>
        </p:nvSpPr>
        <p:spPr>
          <a:xfrm flipH="false" flipV="false" rot="0">
            <a:off x="16060618" y="3630397"/>
            <a:ext cx="174905" cy="160694"/>
          </a:xfrm>
          <a:custGeom>
            <a:avLst/>
            <a:gdLst/>
            <a:ahLst/>
            <a:cxnLst/>
            <a:rect r="r" b="b" t="t" l="l"/>
            <a:pathLst>
              <a:path h="160694" w="174905">
                <a:moveTo>
                  <a:pt x="0" y="0"/>
                </a:moveTo>
                <a:lnTo>
                  <a:pt x="174905" y="0"/>
                </a:lnTo>
                <a:lnTo>
                  <a:pt x="174905" y="160694"/>
                </a:lnTo>
                <a:lnTo>
                  <a:pt x="0" y="16069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3" id="33"/>
          <p:cNvSpPr/>
          <p:nvPr/>
        </p:nvSpPr>
        <p:spPr>
          <a:xfrm flipH="false" flipV="false" rot="0">
            <a:off x="15230886" y="2286579"/>
            <a:ext cx="191206" cy="190250"/>
          </a:xfrm>
          <a:custGeom>
            <a:avLst/>
            <a:gdLst/>
            <a:ahLst/>
            <a:cxnLst/>
            <a:rect r="r" b="b" t="t" l="l"/>
            <a:pathLst>
              <a:path h="190250" w="191206">
                <a:moveTo>
                  <a:pt x="0" y="0"/>
                </a:moveTo>
                <a:lnTo>
                  <a:pt x="191206" y="0"/>
                </a:lnTo>
                <a:lnTo>
                  <a:pt x="191206" y="190249"/>
                </a:lnTo>
                <a:lnTo>
                  <a:pt x="0" y="190249"/>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4" id="34"/>
          <p:cNvSpPr/>
          <p:nvPr/>
        </p:nvSpPr>
        <p:spPr>
          <a:xfrm flipH="false" flipV="false" rot="0">
            <a:off x="17197078" y="1867488"/>
            <a:ext cx="157972" cy="157182"/>
          </a:xfrm>
          <a:custGeom>
            <a:avLst/>
            <a:gdLst/>
            <a:ahLst/>
            <a:cxnLst/>
            <a:rect r="r" b="b" t="t" l="l"/>
            <a:pathLst>
              <a:path h="157182" w="157972">
                <a:moveTo>
                  <a:pt x="0" y="0"/>
                </a:moveTo>
                <a:lnTo>
                  <a:pt x="157973" y="0"/>
                </a:lnTo>
                <a:lnTo>
                  <a:pt x="157973" y="157183"/>
                </a:lnTo>
                <a:lnTo>
                  <a:pt x="0" y="157183"/>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5" id="35"/>
          <p:cNvSpPr/>
          <p:nvPr/>
        </p:nvSpPr>
        <p:spPr>
          <a:xfrm flipH="false" flipV="false" rot="0">
            <a:off x="16277120" y="1672715"/>
            <a:ext cx="101557" cy="106622"/>
          </a:xfrm>
          <a:custGeom>
            <a:avLst/>
            <a:gdLst/>
            <a:ahLst/>
            <a:cxnLst/>
            <a:rect r="r" b="b" t="t" l="l"/>
            <a:pathLst>
              <a:path h="106622" w="101557">
                <a:moveTo>
                  <a:pt x="0" y="0"/>
                </a:moveTo>
                <a:lnTo>
                  <a:pt x="101557" y="0"/>
                </a:lnTo>
                <a:lnTo>
                  <a:pt x="101557" y="106621"/>
                </a:lnTo>
                <a:lnTo>
                  <a:pt x="0" y="106621"/>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6" id="36"/>
          <p:cNvSpPr/>
          <p:nvPr/>
        </p:nvSpPr>
        <p:spPr>
          <a:xfrm flipH="false" flipV="false" rot="0">
            <a:off x="16135916" y="2191454"/>
            <a:ext cx="99607" cy="95125"/>
          </a:xfrm>
          <a:custGeom>
            <a:avLst/>
            <a:gdLst/>
            <a:ahLst/>
            <a:cxnLst/>
            <a:rect r="r" b="b" t="t" l="l"/>
            <a:pathLst>
              <a:path h="95125" w="99607">
                <a:moveTo>
                  <a:pt x="0" y="0"/>
                </a:moveTo>
                <a:lnTo>
                  <a:pt x="99607" y="0"/>
                </a:lnTo>
                <a:lnTo>
                  <a:pt x="99607" y="95125"/>
                </a:lnTo>
                <a:lnTo>
                  <a:pt x="0" y="95125"/>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7" id="37"/>
          <p:cNvSpPr/>
          <p:nvPr/>
        </p:nvSpPr>
        <p:spPr>
          <a:xfrm flipH="false" flipV="false" rot="0">
            <a:off x="17646723" y="2109847"/>
            <a:ext cx="135433" cy="129169"/>
          </a:xfrm>
          <a:custGeom>
            <a:avLst/>
            <a:gdLst/>
            <a:ahLst/>
            <a:cxnLst/>
            <a:rect r="r" b="b" t="t" l="l"/>
            <a:pathLst>
              <a:path h="129169" w="135433">
                <a:moveTo>
                  <a:pt x="0" y="0"/>
                </a:moveTo>
                <a:lnTo>
                  <a:pt x="135433" y="0"/>
                </a:lnTo>
                <a:lnTo>
                  <a:pt x="135433" y="129169"/>
                </a:lnTo>
                <a:lnTo>
                  <a:pt x="0" y="129169"/>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8" id="38"/>
          <p:cNvSpPr/>
          <p:nvPr/>
        </p:nvSpPr>
        <p:spPr>
          <a:xfrm flipH="false" flipV="false" rot="0">
            <a:off x="15908983" y="417758"/>
            <a:ext cx="220233" cy="210047"/>
          </a:xfrm>
          <a:custGeom>
            <a:avLst/>
            <a:gdLst/>
            <a:ahLst/>
            <a:cxnLst/>
            <a:rect r="r" b="b" t="t" l="l"/>
            <a:pathLst>
              <a:path h="210047" w="220233">
                <a:moveTo>
                  <a:pt x="0" y="0"/>
                </a:moveTo>
                <a:lnTo>
                  <a:pt x="220233" y="0"/>
                </a:lnTo>
                <a:lnTo>
                  <a:pt x="220233" y="210046"/>
                </a:lnTo>
                <a:lnTo>
                  <a:pt x="0" y="210046"/>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9" id="39"/>
          <p:cNvSpPr/>
          <p:nvPr/>
        </p:nvSpPr>
        <p:spPr>
          <a:xfrm flipH="false" flipV="false" rot="0">
            <a:off x="15044233" y="1688967"/>
            <a:ext cx="105099" cy="109621"/>
          </a:xfrm>
          <a:custGeom>
            <a:avLst/>
            <a:gdLst/>
            <a:ahLst/>
            <a:cxnLst/>
            <a:rect r="r" b="b" t="t" l="l"/>
            <a:pathLst>
              <a:path h="109621" w="105099">
                <a:moveTo>
                  <a:pt x="0" y="0"/>
                </a:moveTo>
                <a:lnTo>
                  <a:pt x="105099" y="0"/>
                </a:lnTo>
                <a:lnTo>
                  <a:pt x="105099" y="109621"/>
                </a:lnTo>
                <a:lnTo>
                  <a:pt x="0" y="10962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0" id="40"/>
          <p:cNvSpPr/>
          <p:nvPr/>
        </p:nvSpPr>
        <p:spPr>
          <a:xfrm flipH="false" flipV="false" rot="0">
            <a:off x="18285999" y="1867488"/>
            <a:ext cx="125184" cy="125971"/>
          </a:xfrm>
          <a:custGeom>
            <a:avLst/>
            <a:gdLst/>
            <a:ahLst/>
            <a:cxnLst/>
            <a:rect r="r" b="b" t="t" l="l"/>
            <a:pathLst>
              <a:path h="125971" w="125184">
                <a:moveTo>
                  <a:pt x="0" y="0"/>
                </a:moveTo>
                <a:lnTo>
                  <a:pt x="125184" y="0"/>
                </a:lnTo>
                <a:lnTo>
                  <a:pt x="125184" y="125972"/>
                </a:lnTo>
                <a:lnTo>
                  <a:pt x="0" y="125972"/>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1" id="41"/>
          <p:cNvSpPr/>
          <p:nvPr/>
        </p:nvSpPr>
        <p:spPr>
          <a:xfrm flipH="false" flipV="false" rot="0">
            <a:off x="16976035" y="2300129"/>
            <a:ext cx="93495" cy="94083"/>
          </a:xfrm>
          <a:custGeom>
            <a:avLst/>
            <a:gdLst/>
            <a:ahLst/>
            <a:cxnLst/>
            <a:rect r="r" b="b" t="t" l="l"/>
            <a:pathLst>
              <a:path h="94083" w="93495">
                <a:moveTo>
                  <a:pt x="0" y="0"/>
                </a:moveTo>
                <a:lnTo>
                  <a:pt x="93496" y="0"/>
                </a:lnTo>
                <a:lnTo>
                  <a:pt x="93496" y="94084"/>
                </a:lnTo>
                <a:lnTo>
                  <a:pt x="0" y="94084"/>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2" id="42"/>
          <p:cNvSpPr/>
          <p:nvPr/>
        </p:nvSpPr>
        <p:spPr>
          <a:xfrm flipH="false" flipV="false" rot="0">
            <a:off x="16135916" y="1297678"/>
            <a:ext cx="108922" cy="95579"/>
          </a:xfrm>
          <a:custGeom>
            <a:avLst/>
            <a:gdLst/>
            <a:ahLst/>
            <a:cxnLst/>
            <a:rect r="r" b="b" t="t" l="l"/>
            <a:pathLst>
              <a:path h="95579" w="108922">
                <a:moveTo>
                  <a:pt x="0" y="0"/>
                </a:moveTo>
                <a:lnTo>
                  <a:pt x="108921" y="0"/>
                </a:lnTo>
                <a:lnTo>
                  <a:pt x="108921" y="95579"/>
                </a:lnTo>
                <a:lnTo>
                  <a:pt x="0" y="95579"/>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3" id="43"/>
          <p:cNvSpPr/>
          <p:nvPr/>
        </p:nvSpPr>
        <p:spPr>
          <a:xfrm flipH="false" flipV="false" rot="0">
            <a:off x="13695379" y="714346"/>
            <a:ext cx="171105" cy="150145"/>
          </a:xfrm>
          <a:custGeom>
            <a:avLst/>
            <a:gdLst/>
            <a:ahLst/>
            <a:cxnLst/>
            <a:rect r="r" b="b" t="t" l="l"/>
            <a:pathLst>
              <a:path h="150145" w="171105">
                <a:moveTo>
                  <a:pt x="0" y="0"/>
                </a:moveTo>
                <a:lnTo>
                  <a:pt x="171105" y="0"/>
                </a:lnTo>
                <a:lnTo>
                  <a:pt x="171105" y="150145"/>
                </a:lnTo>
                <a:lnTo>
                  <a:pt x="0" y="15014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4" id="44"/>
          <p:cNvSpPr/>
          <p:nvPr/>
        </p:nvSpPr>
        <p:spPr>
          <a:xfrm flipH="false" flipV="false" rot="-2449588">
            <a:off x="14873128" y="-165452"/>
            <a:ext cx="129766" cy="113869"/>
          </a:xfrm>
          <a:custGeom>
            <a:avLst/>
            <a:gdLst/>
            <a:ahLst/>
            <a:cxnLst/>
            <a:rect r="r" b="b" t="t" l="l"/>
            <a:pathLst>
              <a:path h="113869" w="129766">
                <a:moveTo>
                  <a:pt x="0" y="0"/>
                </a:moveTo>
                <a:lnTo>
                  <a:pt x="129766" y="0"/>
                </a:lnTo>
                <a:lnTo>
                  <a:pt x="129766" y="113869"/>
                </a:lnTo>
                <a:lnTo>
                  <a:pt x="0" y="113869"/>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5" id="45"/>
          <p:cNvSpPr/>
          <p:nvPr/>
        </p:nvSpPr>
        <p:spPr>
          <a:xfrm flipH="false" flipV="false" rot="0">
            <a:off x="15422092" y="1004277"/>
            <a:ext cx="173324" cy="172241"/>
          </a:xfrm>
          <a:custGeom>
            <a:avLst/>
            <a:gdLst/>
            <a:ahLst/>
            <a:cxnLst/>
            <a:rect r="r" b="b" t="t" l="l"/>
            <a:pathLst>
              <a:path h="172241" w="173324">
                <a:moveTo>
                  <a:pt x="0" y="0"/>
                </a:moveTo>
                <a:lnTo>
                  <a:pt x="173324" y="0"/>
                </a:lnTo>
                <a:lnTo>
                  <a:pt x="173324" y="172241"/>
                </a:lnTo>
                <a:lnTo>
                  <a:pt x="0" y="172241"/>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46" id="46"/>
          <p:cNvSpPr/>
          <p:nvPr/>
        </p:nvSpPr>
        <p:spPr>
          <a:xfrm flipH="false" flipV="false" rot="0">
            <a:off x="15298114" y="185893"/>
            <a:ext cx="123978" cy="123203"/>
          </a:xfrm>
          <a:custGeom>
            <a:avLst/>
            <a:gdLst/>
            <a:ahLst/>
            <a:cxnLst/>
            <a:rect r="r" b="b" t="t" l="l"/>
            <a:pathLst>
              <a:path h="123203" w="123978">
                <a:moveTo>
                  <a:pt x="0" y="0"/>
                </a:moveTo>
                <a:lnTo>
                  <a:pt x="123978" y="0"/>
                </a:lnTo>
                <a:lnTo>
                  <a:pt x="123978" y="123203"/>
                </a:lnTo>
                <a:lnTo>
                  <a:pt x="0" y="123203"/>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47" id="47"/>
          <p:cNvSpPr/>
          <p:nvPr/>
        </p:nvSpPr>
        <p:spPr>
          <a:xfrm flipH="false" flipV="false" rot="0">
            <a:off x="17934696" y="1688967"/>
            <a:ext cx="128138" cy="132613"/>
          </a:xfrm>
          <a:custGeom>
            <a:avLst/>
            <a:gdLst/>
            <a:ahLst/>
            <a:cxnLst/>
            <a:rect r="r" b="b" t="t" l="l"/>
            <a:pathLst>
              <a:path h="132613" w="128138">
                <a:moveTo>
                  <a:pt x="0" y="0"/>
                </a:moveTo>
                <a:lnTo>
                  <a:pt x="128137" y="0"/>
                </a:lnTo>
                <a:lnTo>
                  <a:pt x="128137" y="132614"/>
                </a:lnTo>
                <a:lnTo>
                  <a:pt x="0" y="132614"/>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48" id="48"/>
          <p:cNvSpPr/>
          <p:nvPr/>
        </p:nvSpPr>
        <p:spPr>
          <a:xfrm flipH="false" flipV="false" rot="-2700000">
            <a:off x="17714440" y="2602934"/>
            <a:ext cx="128138" cy="132613"/>
          </a:xfrm>
          <a:custGeom>
            <a:avLst/>
            <a:gdLst/>
            <a:ahLst/>
            <a:cxnLst/>
            <a:rect r="r" b="b" t="t" l="l"/>
            <a:pathLst>
              <a:path h="132613" w="128138">
                <a:moveTo>
                  <a:pt x="0" y="0"/>
                </a:moveTo>
                <a:lnTo>
                  <a:pt x="128138" y="0"/>
                </a:lnTo>
                <a:lnTo>
                  <a:pt x="128138" y="132614"/>
                </a:lnTo>
                <a:lnTo>
                  <a:pt x="0" y="132614"/>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49" id="49"/>
          <p:cNvSpPr/>
          <p:nvPr/>
        </p:nvSpPr>
        <p:spPr>
          <a:xfrm flipH="false" flipV="false" rot="5325243">
            <a:off x="18416652" y="1378396"/>
            <a:ext cx="148807" cy="142855"/>
          </a:xfrm>
          <a:custGeom>
            <a:avLst/>
            <a:gdLst/>
            <a:ahLst/>
            <a:cxnLst/>
            <a:rect r="r" b="b" t="t" l="l"/>
            <a:pathLst>
              <a:path h="142855" w="148807">
                <a:moveTo>
                  <a:pt x="0" y="0"/>
                </a:moveTo>
                <a:lnTo>
                  <a:pt x="148808" y="0"/>
                </a:lnTo>
                <a:lnTo>
                  <a:pt x="148808" y="142855"/>
                </a:lnTo>
                <a:lnTo>
                  <a:pt x="0" y="142855"/>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50" id="50"/>
          <p:cNvSpPr/>
          <p:nvPr/>
        </p:nvSpPr>
        <p:spPr>
          <a:xfrm flipH="false" flipV="false" rot="5325243">
            <a:off x="15833579" y="1827071"/>
            <a:ext cx="181095" cy="173851"/>
          </a:xfrm>
          <a:custGeom>
            <a:avLst/>
            <a:gdLst/>
            <a:ahLst/>
            <a:cxnLst/>
            <a:rect r="r" b="b" t="t" l="l"/>
            <a:pathLst>
              <a:path h="173851" w="181095">
                <a:moveTo>
                  <a:pt x="0" y="0"/>
                </a:moveTo>
                <a:lnTo>
                  <a:pt x="181095" y="0"/>
                </a:lnTo>
                <a:lnTo>
                  <a:pt x="181095" y="173852"/>
                </a:lnTo>
                <a:lnTo>
                  <a:pt x="0" y="173852"/>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51" id="51"/>
          <p:cNvSpPr/>
          <p:nvPr/>
        </p:nvSpPr>
        <p:spPr>
          <a:xfrm flipH="false" flipV="false" rot="0">
            <a:off x="18815913" y="1525763"/>
            <a:ext cx="62962" cy="61703"/>
          </a:xfrm>
          <a:custGeom>
            <a:avLst/>
            <a:gdLst/>
            <a:ahLst/>
            <a:cxnLst/>
            <a:rect r="r" b="b" t="t" l="l"/>
            <a:pathLst>
              <a:path h="61703" w="62962">
                <a:moveTo>
                  <a:pt x="0" y="0"/>
                </a:moveTo>
                <a:lnTo>
                  <a:pt x="62962" y="0"/>
                </a:lnTo>
                <a:lnTo>
                  <a:pt x="62962" y="61703"/>
                </a:lnTo>
                <a:lnTo>
                  <a:pt x="0" y="61703"/>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52" id="52"/>
          <p:cNvSpPr/>
          <p:nvPr/>
        </p:nvSpPr>
        <p:spPr>
          <a:xfrm flipH="false" flipV="false" rot="0">
            <a:off x="16399820" y="2492319"/>
            <a:ext cx="62962" cy="61703"/>
          </a:xfrm>
          <a:custGeom>
            <a:avLst/>
            <a:gdLst/>
            <a:ahLst/>
            <a:cxnLst/>
            <a:rect r="r" b="b" t="t" l="l"/>
            <a:pathLst>
              <a:path h="61703" w="62962">
                <a:moveTo>
                  <a:pt x="0" y="0"/>
                </a:moveTo>
                <a:lnTo>
                  <a:pt x="62962" y="0"/>
                </a:lnTo>
                <a:lnTo>
                  <a:pt x="62962" y="61703"/>
                </a:lnTo>
                <a:lnTo>
                  <a:pt x="0" y="61703"/>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53" id="53"/>
          <p:cNvSpPr/>
          <p:nvPr/>
        </p:nvSpPr>
        <p:spPr>
          <a:xfrm flipH="false" flipV="false" rot="0">
            <a:off x="15508754" y="2058961"/>
            <a:ext cx="62962" cy="61703"/>
          </a:xfrm>
          <a:custGeom>
            <a:avLst/>
            <a:gdLst/>
            <a:ahLst/>
            <a:cxnLst/>
            <a:rect r="r" b="b" t="t" l="l"/>
            <a:pathLst>
              <a:path h="61703" w="62962">
                <a:moveTo>
                  <a:pt x="0" y="0"/>
                </a:moveTo>
                <a:lnTo>
                  <a:pt x="62962" y="0"/>
                </a:lnTo>
                <a:lnTo>
                  <a:pt x="62962" y="61702"/>
                </a:lnTo>
                <a:lnTo>
                  <a:pt x="0" y="61702"/>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54" id="54"/>
          <p:cNvSpPr/>
          <p:nvPr/>
        </p:nvSpPr>
        <p:spPr>
          <a:xfrm flipH="false" flipV="false" rot="0">
            <a:off x="17165597" y="3195030"/>
            <a:ext cx="62962" cy="61703"/>
          </a:xfrm>
          <a:custGeom>
            <a:avLst/>
            <a:gdLst/>
            <a:ahLst/>
            <a:cxnLst/>
            <a:rect r="r" b="b" t="t" l="l"/>
            <a:pathLst>
              <a:path h="61703" w="62962">
                <a:moveTo>
                  <a:pt x="0" y="0"/>
                </a:moveTo>
                <a:lnTo>
                  <a:pt x="62962" y="0"/>
                </a:lnTo>
                <a:lnTo>
                  <a:pt x="62962" y="61703"/>
                </a:lnTo>
                <a:lnTo>
                  <a:pt x="0" y="61703"/>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55" id="55"/>
          <p:cNvSpPr/>
          <p:nvPr/>
        </p:nvSpPr>
        <p:spPr>
          <a:xfrm flipH="false" flipV="false" rot="0">
            <a:off x="15826469" y="3273394"/>
            <a:ext cx="62962" cy="61703"/>
          </a:xfrm>
          <a:custGeom>
            <a:avLst/>
            <a:gdLst/>
            <a:ahLst/>
            <a:cxnLst/>
            <a:rect r="r" b="b" t="t" l="l"/>
            <a:pathLst>
              <a:path h="61703" w="62962">
                <a:moveTo>
                  <a:pt x="0" y="0"/>
                </a:moveTo>
                <a:lnTo>
                  <a:pt x="62962" y="0"/>
                </a:lnTo>
                <a:lnTo>
                  <a:pt x="62962" y="61702"/>
                </a:lnTo>
                <a:lnTo>
                  <a:pt x="0" y="61702"/>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56" id="56"/>
          <p:cNvSpPr/>
          <p:nvPr/>
        </p:nvSpPr>
        <p:spPr>
          <a:xfrm flipH="false" flipV="false" rot="0">
            <a:off x="15678107" y="341546"/>
            <a:ext cx="100278" cy="76211"/>
          </a:xfrm>
          <a:custGeom>
            <a:avLst/>
            <a:gdLst/>
            <a:ahLst/>
            <a:cxnLst/>
            <a:rect r="r" b="b" t="t" l="l"/>
            <a:pathLst>
              <a:path h="76211" w="100278">
                <a:moveTo>
                  <a:pt x="0" y="0"/>
                </a:moveTo>
                <a:lnTo>
                  <a:pt x="100278" y="0"/>
                </a:lnTo>
                <a:lnTo>
                  <a:pt x="100278" y="76212"/>
                </a:lnTo>
                <a:lnTo>
                  <a:pt x="0" y="76212"/>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57" id="57"/>
          <p:cNvSpPr/>
          <p:nvPr/>
        </p:nvSpPr>
        <p:spPr>
          <a:xfrm flipH="false" flipV="false" rot="0">
            <a:off x="18317750" y="184870"/>
            <a:ext cx="100278" cy="76211"/>
          </a:xfrm>
          <a:custGeom>
            <a:avLst/>
            <a:gdLst/>
            <a:ahLst/>
            <a:cxnLst/>
            <a:rect r="r" b="b" t="t" l="l"/>
            <a:pathLst>
              <a:path h="76211" w="100278">
                <a:moveTo>
                  <a:pt x="0" y="0"/>
                </a:moveTo>
                <a:lnTo>
                  <a:pt x="100278" y="0"/>
                </a:lnTo>
                <a:lnTo>
                  <a:pt x="100278" y="76211"/>
                </a:lnTo>
                <a:lnTo>
                  <a:pt x="0" y="76211"/>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58" id="58"/>
          <p:cNvSpPr/>
          <p:nvPr/>
        </p:nvSpPr>
        <p:spPr>
          <a:xfrm flipH="false" flipV="false" rot="0">
            <a:off x="15471438" y="2602934"/>
            <a:ext cx="100278" cy="76211"/>
          </a:xfrm>
          <a:custGeom>
            <a:avLst/>
            <a:gdLst/>
            <a:ahLst/>
            <a:cxnLst/>
            <a:rect r="r" b="b" t="t" l="l"/>
            <a:pathLst>
              <a:path h="76211" w="100278">
                <a:moveTo>
                  <a:pt x="0" y="0"/>
                </a:moveTo>
                <a:lnTo>
                  <a:pt x="100278" y="0"/>
                </a:lnTo>
                <a:lnTo>
                  <a:pt x="100278" y="76211"/>
                </a:lnTo>
                <a:lnTo>
                  <a:pt x="0" y="76211"/>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59" id="59"/>
          <p:cNvSpPr/>
          <p:nvPr/>
        </p:nvSpPr>
        <p:spPr>
          <a:xfrm flipH="false" flipV="false" rot="0">
            <a:off x="16990508" y="3149670"/>
            <a:ext cx="100278" cy="76211"/>
          </a:xfrm>
          <a:custGeom>
            <a:avLst/>
            <a:gdLst/>
            <a:ahLst/>
            <a:cxnLst/>
            <a:rect r="r" b="b" t="t" l="l"/>
            <a:pathLst>
              <a:path h="76211" w="100278">
                <a:moveTo>
                  <a:pt x="0" y="0"/>
                </a:moveTo>
                <a:lnTo>
                  <a:pt x="100278" y="0"/>
                </a:lnTo>
                <a:lnTo>
                  <a:pt x="100278" y="76212"/>
                </a:lnTo>
                <a:lnTo>
                  <a:pt x="0" y="76212"/>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60" id="60"/>
          <p:cNvSpPr/>
          <p:nvPr/>
        </p:nvSpPr>
        <p:spPr>
          <a:xfrm flipH="false" flipV="false" rot="1995934">
            <a:off x="17069317" y="1449824"/>
            <a:ext cx="159243" cy="136551"/>
          </a:xfrm>
          <a:custGeom>
            <a:avLst/>
            <a:gdLst/>
            <a:ahLst/>
            <a:cxnLst/>
            <a:rect r="r" b="b" t="t" l="l"/>
            <a:pathLst>
              <a:path h="136551" w="159243">
                <a:moveTo>
                  <a:pt x="0" y="0"/>
                </a:moveTo>
                <a:lnTo>
                  <a:pt x="159242" y="0"/>
                </a:lnTo>
                <a:lnTo>
                  <a:pt x="159242" y="136550"/>
                </a:lnTo>
                <a:lnTo>
                  <a:pt x="0" y="136550"/>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a:ln cap="sq">
            <a:noFill/>
            <a:prstDash val="solid"/>
            <a:miter/>
          </a:ln>
        </p:spPr>
      </p:sp>
      <p:sp>
        <p:nvSpPr>
          <p:cNvPr name="Freeform 61" id="61"/>
          <p:cNvSpPr/>
          <p:nvPr/>
        </p:nvSpPr>
        <p:spPr>
          <a:xfrm flipH="false" flipV="false" rot="4217487">
            <a:off x="16410150" y="1480223"/>
            <a:ext cx="205376" cy="176110"/>
          </a:xfrm>
          <a:custGeom>
            <a:avLst/>
            <a:gdLst/>
            <a:ahLst/>
            <a:cxnLst/>
            <a:rect r="r" b="b" t="t" l="l"/>
            <a:pathLst>
              <a:path h="176110" w="205376">
                <a:moveTo>
                  <a:pt x="0" y="0"/>
                </a:moveTo>
                <a:lnTo>
                  <a:pt x="205376" y="0"/>
                </a:lnTo>
                <a:lnTo>
                  <a:pt x="205376" y="176110"/>
                </a:lnTo>
                <a:lnTo>
                  <a:pt x="0" y="176110"/>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a:ln cap="sq">
            <a:noFill/>
            <a:prstDash val="solid"/>
            <a:miter/>
          </a:ln>
        </p:spPr>
      </p:sp>
      <p:grpSp>
        <p:nvGrpSpPr>
          <p:cNvPr name="Group 62" id="62"/>
          <p:cNvGrpSpPr/>
          <p:nvPr/>
        </p:nvGrpSpPr>
        <p:grpSpPr>
          <a:xfrm rot="0">
            <a:off x="204266" y="8936649"/>
            <a:ext cx="5270300" cy="3985109"/>
            <a:chOff x="0" y="0"/>
            <a:chExt cx="7027066" cy="5313478"/>
          </a:xfrm>
        </p:grpSpPr>
        <p:sp>
          <p:nvSpPr>
            <p:cNvPr name="Freeform 63" id="63"/>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4" id="64"/>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5" id="65"/>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6" id="66"/>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7" id="67"/>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8" id="68"/>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69" id="69"/>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0" id="70"/>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1" id="71"/>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2" id="72"/>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3" id="73"/>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4" id="74"/>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5" id="75"/>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6" id="76"/>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7" id="77"/>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8" id="78"/>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9" id="79"/>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80" id="80"/>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1" id="81"/>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2" id="82"/>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3" id="83"/>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4" id="84"/>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5" id="85"/>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6" id="86"/>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7" id="87"/>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88" id="88"/>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89" id="89"/>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0" id="90"/>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1" id="91"/>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2" id="92"/>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93" id="93"/>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a:ln cap="sq">
              <a:noFill/>
              <a:prstDash val="solid"/>
              <a:miter/>
            </a:ln>
          </p:spPr>
        </p:sp>
        <p:sp>
          <p:nvSpPr>
            <p:cNvPr name="Freeform 94" id="94"/>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95" id="95"/>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a:ln cap="sq">
              <a:noFill/>
              <a:prstDash val="solid"/>
              <a:miter/>
            </a:ln>
          </p:spPr>
        </p:sp>
        <p:sp>
          <p:nvSpPr>
            <p:cNvPr name="Freeform 96" id="96"/>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97" id="97"/>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52">
                <a:extLst>
                  <a:ext uri="{96DAC541-7B7A-43D3-8B79-37D633B846F1}">
                    <asvg:svgBlip xmlns:asvg="http://schemas.microsoft.com/office/drawing/2016/SVG/main" r:embed="rId53"/>
                  </a:ext>
                </a:extLst>
              </a:blip>
              <a:stretch>
                <a:fillRect l="0" t="0" r="0" b="0"/>
              </a:stretch>
            </a:blipFill>
            <a:ln cap="sq">
              <a:noFill/>
              <a:prstDash val="solid"/>
              <a:miter/>
            </a:ln>
          </p:spPr>
        </p:sp>
        <p:sp>
          <p:nvSpPr>
            <p:cNvPr name="Freeform 98" id="98"/>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99" id="99"/>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100" id="100"/>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101" id="101"/>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102" id="102"/>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a:ln cap="sq">
              <a:noFill/>
              <a:prstDash val="solid"/>
              <a:miter/>
            </a:ln>
          </p:spPr>
        </p:sp>
        <p:sp>
          <p:nvSpPr>
            <p:cNvPr name="Freeform 103" id="103"/>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104" id="104"/>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105" id="105"/>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106" id="106"/>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56">
                <a:extLst>
                  <a:ext uri="{96DAC541-7B7A-43D3-8B79-37D633B846F1}">
                    <asvg:svgBlip xmlns:asvg="http://schemas.microsoft.com/office/drawing/2016/SVG/main" r:embed="rId57"/>
                  </a:ext>
                </a:extLst>
              </a:blip>
              <a:stretch>
                <a:fillRect l="0" t="0" r="0" b="0"/>
              </a:stretch>
            </a:blipFill>
            <a:ln cap="sq">
              <a:noFill/>
              <a:prstDash val="solid"/>
              <a:miter/>
            </a:ln>
          </p:spPr>
        </p:sp>
        <p:sp>
          <p:nvSpPr>
            <p:cNvPr name="Freeform 107" id="107"/>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a:ln cap="sq">
              <a:noFill/>
              <a:prstDash val="solid"/>
              <a:miter/>
            </a:ln>
          </p:spPr>
        </p:sp>
        <p:sp>
          <p:nvSpPr>
            <p:cNvPr name="Freeform 108" id="108"/>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58">
                <a:extLst>
                  <a:ext uri="{96DAC541-7B7A-43D3-8B79-37D633B846F1}">
                    <asvg:svgBlip xmlns:asvg="http://schemas.microsoft.com/office/drawing/2016/SVG/main" r:embed="rId59"/>
                  </a:ext>
                </a:extLst>
              </a:blip>
              <a:stretch>
                <a:fillRect l="0" t="0" r="0" b="0"/>
              </a:stretch>
            </a:blipFill>
            <a:ln cap="sq">
              <a:noFill/>
              <a:prstDash val="solid"/>
              <a:miter/>
            </a:ln>
          </p:spPr>
        </p:sp>
      </p:grpSp>
      <p:sp>
        <p:nvSpPr>
          <p:cNvPr name="Freeform 109" id="109"/>
          <p:cNvSpPr/>
          <p:nvPr/>
        </p:nvSpPr>
        <p:spPr>
          <a:xfrm flipH="true" flipV="false" rot="0">
            <a:off x="15295762" y="1535271"/>
            <a:ext cx="3485640" cy="1782034"/>
          </a:xfrm>
          <a:custGeom>
            <a:avLst/>
            <a:gdLst/>
            <a:ahLst/>
            <a:cxnLst/>
            <a:rect r="r" b="b" t="t" l="l"/>
            <a:pathLst>
              <a:path h="1782034" w="3485640">
                <a:moveTo>
                  <a:pt x="3485641" y="0"/>
                </a:moveTo>
                <a:lnTo>
                  <a:pt x="0" y="0"/>
                </a:lnTo>
                <a:lnTo>
                  <a:pt x="0" y="1782033"/>
                </a:lnTo>
                <a:lnTo>
                  <a:pt x="3485641" y="1782033"/>
                </a:lnTo>
                <a:lnTo>
                  <a:pt x="3485641"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110" id="110"/>
          <p:cNvSpPr txBox="true"/>
          <p:nvPr/>
        </p:nvSpPr>
        <p:spPr>
          <a:xfrm rot="0">
            <a:off x="7128842" y="1495425"/>
            <a:ext cx="6348017" cy="1352211"/>
          </a:xfrm>
          <a:prstGeom prst="rect">
            <a:avLst/>
          </a:prstGeom>
        </p:spPr>
        <p:txBody>
          <a:bodyPr anchor="t" rtlCol="false" tIns="0" lIns="0" bIns="0" rIns="0">
            <a:spAutoFit/>
          </a:bodyPr>
          <a:lstStyle/>
          <a:p>
            <a:pPr algn="l" marL="0" indent="0" lvl="0">
              <a:lnSpc>
                <a:spcPts val="9594"/>
              </a:lnSpc>
              <a:spcBef>
                <a:spcPct val="0"/>
              </a:spcBef>
            </a:pPr>
            <a:r>
              <a:rPr lang="en-US" sz="11993">
                <a:solidFill>
                  <a:srgbClr val="F90126"/>
                </a:solidFill>
                <a:latin typeface="Boldoa"/>
                <a:ea typeface="Boldoa"/>
                <a:cs typeface="Boldoa"/>
                <a:sym typeface="Boldoa"/>
              </a:rPr>
              <a:t> Use</a:t>
            </a:r>
          </a:p>
        </p:txBody>
      </p:sp>
      <p:sp>
        <p:nvSpPr>
          <p:cNvPr name="TextBox 111" id="111"/>
          <p:cNvSpPr txBox="true"/>
          <p:nvPr/>
        </p:nvSpPr>
        <p:spPr>
          <a:xfrm rot="-544193">
            <a:off x="9909273" y="3865461"/>
            <a:ext cx="4072251" cy="1590675"/>
          </a:xfrm>
          <a:prstGeom prst="rect">
            <a:avLst/>
          </a:prstGeom>
        </p:spPr>
        <p:txBody>
          <a:bodyPr anchor="t" rtlCol="false" tIns="0" lIns="0" bIns="0" rIns="0">
            <a:spAutoFit/>
          </a:bodyPr>
          <a:lstStyle/>
          <a:p>
            <a:pPr algn="ctr">
              <a:lnSpc>
                <a:spcPts val="4200"/>
              </a:lnSpc>
            </a:pPr>
            <a:r>
              <a:rPr lang="en-US" sz="3000" b="true">
                <a:solidFill>
                  <a:srgbClr val="0B1B54"/>
                </a:solidFill>
                <a:latin typeface="Quicksand Medium"/>
                <a:ea typeface="Quicksand Medium"/>
                <a:cs typeface="Quicksand Medium"/>
                <a:sym typeface="Quicksand Medium"/>
              </a:rPr>
              <a:t>Team Building, Employee Wellness</a:t>
            </a:r>
          </a:p>
          <a:p>
            <a:pPr algn="ctr"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FUN!</a:t>
            </a:r>
          </a:p>
        </p:txBody>
      </p:sp>
      <p:sp>
        <p:nvSpPr>
          <p:cNvPr name="TextBox 112" id="112"/>
          <p:cNvSpPr txBox="true"/>
          <p:nvPr/>
        </p:nvSpPr>
        <p:spPr>
          <a:xfrm rot="-634110">
            <a:off x="5987964" y="6242326"/>
            <a:ext cx="4072251" cy="1590675"/>
          </a:xfrm>
          <a:prstGeom prst="rect">
            <a:avLst/>
          </a:prstGeom>
        </p:spPr>
        <p:txBody>
          <a:bodyPr anchor="t" rtlCol="false" tIns="0" lIns="0" bIns="0" rIns="0">
            <a:spAutoFit/>
          </a:bodyPr>
          <a:lstStyle/>
          <a:p>
            <a:pPr algn="ctr">
              <a:lnSpc>
                <a:spcPts val="4200"/>
              </a:lnSpc>
            </a:pPr>
            <a:r>
              <a:rPr lang="en-US" sz="3000" b="true">
                <a:solidFill>
                  <a:srgbClr val="0B1B54"/>
                </a:solidFill>
                <a:latin typeface="Quicksand Medium"/>
                <a:ea typeface="Quicksand Medium"/>
                <a:cs typeface="Quicksand Medium"/>
                <a:sym typeface="Quicksand Medium"/>
              </a:rPr>
              <a:t>Strategic </a:t>
            </a:r>
          </a:p>
          <a:p>
            <a:pPr algn="ctr"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Planning &amp; Data Analysis</a:t>
            </a:r>
          </a:p>
        </p:txBody>
      </p:sp>
      <p:sp>
        <p:nvSpPr>
          <p:cNvPr name="TextBox 113" id="113"/>
          <p:cNvSpPr txBox="true"/>
          <p:nvPr/>
        </p:nvSpPr>
        <p:spPr>
          <a:xfrm rot="148488">
            <a:off x="13118296" y="4938016"/>
            <a:ext cx="4072251" cy="523875"/>
          </a:xfrm>
          <a:prstGeom prst="rect">
            <a:avLst/>
          </a:prstGeom>
        </p:spPr>
        <p:txBody>
          <a:bodyPr anchor="t" rtlCol="false" tIns="0" lIns="0" bIns="0" rIns="0">
            <a:spAutoFit/>
          </a:bodyPr>
          <a:lstStyle/>
          <a:p>
            <a:pPr algn="ctr"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Therapy</a:t>
            </a:r>
          </a:p>
        </p:txBody>
      </p:sp>
      <p:sp>
        <p:nvSpPr>
          <p:cNvPr name="TextBox 114" id="114"/>
          <p:cNvSpPr txBox="true"/>
          <p:nvPr/>
        </p:nvSpPr>
        <p:spPr>
          <a:xfrm rot="0">
            <a:off x="2049004" y="3300302"/>
            <a:ext cx="5257112" cy="2657475"/>
          </a:xfrm>
          <a:prstGeom prst="rect">
            <a:avLst/>
          </a:prstGeom>
        </p:spPr>
        <p:txBody>
          <a:bodyPr anchor="t" rtlCol="false" tIns="0" lIns="0" bIns="0" rIns="0">
            <a:spAutoFit/>
          </a:bodyPr>
          <a:lstStyle/>
          <a:p>
            <a:pPr algn="l">
              <a:lnSpc>
                <a:spcPts val="4200"/>
              </a:lnSpc>
            </a:pPr>
            <a:r>
              <a:rPr lang="en-US" sz="3000" b="true">
                <a:solidFill>
                  <a:srgbClr val="0B1B54"/>
                </a:solidFill>
                <a:latin typeface="Quicksand Medium"/>
                <a:ea typeface="Quicksand Medium"/>
                <a:cs typeface="Quicksand Medium"/>
                <a:sym typeface="Quicksand Medium"/>
              </a:rPr>
              <a:t>Repetitive &amp; Admin Tasks</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Emails, Docs (proof read)</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Disciplinary</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Meeting Minutes</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Drafting SOPS</a:t>
            </a:r>
          </a:p>
        </p:txBody>
      </p:sp>
      <p:sp>
        <p:nvSpPr>
          <p:cNvPr name="TextBox 115" id="115"/>
          <p:cNvSpPr txBox="true"/>
          <p:nvPr/>
        </p:nvSpPr>
        <p:spPr>
          <a:xfrm rot="411738">
            <a:off x="1764578" y="6889461"/>
            <a:ext cx="5109314" cy="1590675"/>
          </a:xfrm>
          <a:prstGeom prst="rect">
            <a:avLst/>
          </a:prstGeom>
        </p:spPr>
        <p:txBody>
          <a:bodyPr anchor="t" rtlCol="false" tIns="0" lIns="0" bIns="0" rIns="0">
            <a:spAutoFit/>
          </a:bodyPr>
          <a:lstStyle/>
          <a:p>
            <a:pPr algn="l" marL="0" indent="0" lvl="0">
              <a:lnSpc>
                <a:spcPts val="4200"/>
              </a:lnSpc>
              <a:spcBef>
                <a:spcPct val="0"/>
              </a:spcBef>
            </a:pPr>
            <a:r>
              <a:rPr lang="en-US" b="true" sz="3000">
                <a:solidFill>
                  <a:srgbClr val="0B1B54"/>
                </a:solidFill>
                <a:latin typeface="Quicksand Medium"/>
                <a:ea typeface="Quicksand Medium"/>
                <a:cs typeface="Quicksand Medium"/>
                <a:sym typeface="Quicksand Medium"/>
              </a:rPr>
              <a:t>Leadership Development, Training Planning, Development, &amp; Execution</a:t>
            </a:r>
          </a:p>
        </p:txBody>
      </p:sp>
      <p:sp>
        <p:nvSpPr>
          <p:cNvPr name="TextBox 116" id="116"/>
          <p:cNvSpPr txBox="true"/>
          <p:nvPr/>
        </p:nvSpPr>
        <p:spPr>
          <a:xfrm rot="0">
            <a:off x="11142708" y="7272905"/>
            <a:ext cx="5257112" cy="2124075"/>
          </a:xfrm>
          <a:prstGeom prst="rect">
            <a:avLst/>
          </a:prstGeom>
        </p:spPr>
        <p:txBody>
          <a:bodyPr anchor="t" rtlCol="false" tIns="0" lIns="0" bIns="0" rIns="0">
            <a:spAutoFit/>
          </a:bodyPr>
          <a:lstStyle/>
          <a:p>
            <a:pPr algn="l">
              <a:lnSpc>
                <a:spcPts val="4200"/>
              </a:lnSpc>
            </a:pPr>
            <a:r>
              <a:rPr lang="en-US" sz="3000" b="true">
                <a:solidFill>
                  <a:srgbClr val="0B1B54"/>
                </a:solidFill>
                <a:latin typeface="Quicksand Medium"/>
                <a:ea typeface="Quicksand Medium"/>
                <a:cs typeface="Quicksand Medium"/>
                <a:sym typeface="Quicksand Medium"/>
              </a:rPr>
              <a:t>Menu Planning</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Full menus</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Theme Menu</a:t>
            </a:r>
          </a:p>
          <a:p>
            <a:pPr algn="l" marL="647700" indent="-323850" lvl="1">
              <a:lnSpc>
                <a:spcPts val="4200"/>
              </a:lnSpc>
              <a:buFont typeface="Arial"/>
              <a:buChar char="•"/>
            </a:pPr>
            <a:r>
              <a:rPr lang="en-US" b="true" sz="3000">
                <a:solidFill>
                  <a:srgbClr val="0B1B54"/>
                </a:solidFill>
                <a:latin typeface="Quicksand Medium"/>
                <a:ea typeface="Quicksand Medium"/>
                <a:cs typeface="Quicksand Medium"/>
                <a:sym typeface="Quicksand Medium"/>
              </a:rPr>
              <a:t>Incorporating F2S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sp>
        <p:nvSpPr>
          <p:cNvPr name="Freeform 2" id="2"/>
          <p:cNvSpPr/>
          <p:nvPr/>
        </p:nvSpPr>
        <p:spPr>
          <a:xfrm flipH="false" flipV="false" rot="2134685">
            <a:off x="3910034" y="1234709"/>
            <a:ext cx="10654285" cy="7817582"/>
          </a:xfrm>
          <a:custGeom>
            <a:avLst/>
            <a:gdLst/>
            <a:ahLst/>
            <a:cxnLst/>
            <a:rect r="r" b="b" t="t" l="l"/>
            <a:pathLst>
              <a:path h="7817582" w="10654285">
                <a:moveTo>
                  <a:pt x="0" y="0"/>
                </a:moveTo>
                <a:lnTo>
                  <a:pt x="10654286" y="0"/>
                </a:lnTo>
                <a:lnTo>
                  <a:pt x="10654286" y="7817582"/>
                </a:lnTo>
                <a:lnTo>
                  <a:pt x="0" y="78175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2700122" y="2513571"/>
            <a:ext cx="5270300" cy="3985109"/>
            <a:chOff x="0" y="0"/>
            <a:chExt cx="7027066" cy="5313478"/>
          </a:xfrm>
        </p:grpSpPr>
        <p:sp>
          <p:nvSpPr>
            <p:cNvPr name="Freeform 4" id="4"/>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7" id="7"/>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8" id="8"/>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9" id="9"/>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0" id="10"/>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1" id="11"/>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2" id="12"/>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3" id="13"/>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4" id="14"/>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5" id="15"/>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16" id="16"/>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7" id="17"/>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18" id="18"/>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19" id="19"/>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0" id="20"/>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21" id="21"/>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2" id="22"/>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3" id="23"/>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4" id="24"/>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25" id="25"/>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6" id="26"/>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27" id="27"/>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28" id="28"/>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29" id="29"/>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30" id="30"/>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1" id="31"/>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2" id="32"/>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33" id="33"/>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4" id="34"/>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35" id="35"/>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6" id="36"/>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37" id="37"/>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8" id="38"/>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39" id="39"/>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0" id="40"/>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1" id="41"/>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2" id="42"/>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3" id="43"/>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44" id="44"/>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5" id="45"/>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6" id="46"/>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7" id="47"/>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48" id="48"/>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49" id="49"/>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grpSp>
      <p:sp>
        <p:nvSpPr>
          <p:cNvPr name="TextBox 50" id="50"/>
          <p:cNvSpPr txBox="true"/>
          <p:nvPr/>
        </p:nvSpPr>
        <p:spPr>
          <a:xfrm rot="0">
            <a:off x="2640590" y="2980296"/>
            <a:ext cx="13400096" cy="2561886"/>
          </a:xfrm>
          <a:prstGeom prst="rect">
            <a:avLst/>
          </a:prstGeom>
        </p:spPr>
        <p:txBody>
          <a:bodyPr anchor="t" rtlCol="false" tIns="0" lIns="0" bIns="0" rIns="0">
            <a:spAutoFit/>
          </a:bodyPr>
          <a:lstStyle/>
          <a:p>
            <a:pPr algn="ctr">
              <a:lnSpc>
                <a:spcPts val="9594"/>
              </a:lnSpc>
            </a:pPr>
            <a:r>
              <a:rPr lang="en-US" sz="11993">
                <a:solidFill>
                  <a:srgbClr val="0B1B54"/>
                </a:solidFill>
                <a:latin typeface="Boldoa"/>
                <a:ea typeface="Boldoa"/>
                <a:cs typeface="Boldoa"/>
                <a:sym typeface="Boldoa"/>
              </a:rPr>
              <a:t>Now, let’s look at AI in</a:t>
            </a:r>
          </a:p>
          <a:p>
            <a:pPr algn="ctr" marL="0" indent="0" lvl="0">
              <a:lnSpc>
                <a:spcPts val="9594"/>
              </a:lnSpc>
              <a:spcBef>
                <a:spcPct val="0"/>
              </a:spcBef>
            </a:pPr>
            <a:r>
              <a:rPr lang="en-US" sz="11993">
                <a:solidFill>
                  <a:srgbClr val="0B1B54"/>
                </a:solidFill>
                <a:latin typeface="Boldoa"/>
                <a:ea typeface="Boldoa"/>
                <a:cs typeface="Boldoa"/>
                <a:sym typeface="Boldoa"/>
              </a:rPr>
              <a:t>     </a:t>
            </a:r>
          </a:p>
        </p:txBody>
      </p:sp>
      <p:grpSp>
        <p:nvGrpSpPr>
          <p:cNvPr name="Group 51" id="51"/>
          <p:cNvGrpSpPr/>
          <p:nvPr/>
        </p:nvGrpSpPr>
        <p:grpSpPr>
          <a:xfrm rot="0">
            <a:off x="14608145" y="-494359"/>
            <a:ext cx="5270300" cy="3985109"/>
            <a:chOff x="0" y="0"/>
            <a:chExt cx="7027066" cy="5313478"/>
          </a:xfrm>
        </p:grpSpPr>
        <p:sp>
          <p:nvSpPr>
            <p:cNvPr name="Freeform 52" id="52"/>
            <p:cNvSpPr/>
            <p:nvPr/>
          </p:nvSpPr>
          <p:spPr>
            <a:xfrm flipH="false" flipV="false" rot="0">
              <a:off x="5348560" y="1119023"/>
              <a:ext cx="399757" cy="292322"/>
            </a:xfrm>
            <a:custGeom>
              <a:avLst/>
              <a:gdLst/>
              <a:ahLst/>
              <a:cxnLst/>
              <a:rect r="r" b="b" t="t" l="l"/>
              <a:pathLst>
                <a:path h="292322" w="399757">
                  <a:moveTo>
                    <a:pt x="0" y="0"/>
                  </a:moveTo>
                  <a:lnTo>
                    <a:pt x="399757" y="0"/>
                  </a:lnTo>
                  <a:lnTo>
                    <a:pt x="399757" y="292322"/>
                  </a:lnTo>
                  <a:lnTo>
                    <a:pt x="0" y="2923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3" id="53"/>
            <p:cNvSpPr/>
            <p:nvPr/>
          </p:nvSpPr>
          <p:spPr>
            <a:xfrm flipH="false" flipV="false" rot="0">
              <a:off x="5268459" y="2016753"/>
              <a:ext cx="217437" cy="199227"/>
            </a:xfrm>
            <a:custGeom>
              <a:avLst/>
              <a:gdLst/>
              <a:ahLst/>
              <a:cxnLst/>
              <a:rect r="r" b="b" t="t" l="l"/>
              <a:pathLst>
                <a:path h="199227" w="217437">
                  <a:moveTo>
                    <a:pt x="0" y="0"/>
                  </a:moveTo>
                  <a:lnTo>
                    <a:pt x="217437" y="0"/>
                  </a:lnTo>
                  <a:lnTo>
                    <a:pt x="217437" y="199227"/>
                  </a:lnTo>
                  <a:lnTo>
                    <a:pt x="0" y="1992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4" id="54"/>
            <p:cNvSpPr/>
            <p:nvPr/>
          </p:nvSpPr>
          <p:spPr>
            <a:xfrm flipH="false" flipV="false" rot="0">
              <a:off x="3292589" y="3937476"/>
              <a:ext cx="217437" cy="199227"/>
            </a:xfrm>
            <a:custGeom>
              <a:avLst/>
              <a:gdLst/>
              <a:ahLst/>
              <a:cxnLst/>
              <a:rect r="r" b="b" t="t" l="l"/>
              <a:pathLst>
                <a:path h="199227" w="217437">
                  <a:moveTo>
                    <a:pt x="0" y="0"/>
                  </a:moveTo>
                  <a:lnTo>
                    <a:pt x="217437" y="0"/>
                  </a:lnTo>
                  <a:lnTo>
                    <a:pt x="217437" y="199226"/>
                  </a:lnTo>
                  <a:lnTo>
                    <a:pt x="0" y="1992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5" id="55"/>
            <p:cNvSpPr/>
            <p:nvPr/>
          </p:nvSpPr>
          <p:spPr>
            <a:xfrm flipH="false" flipV="false" rot="1859542">
              <a:off x="2509595" y="2142588"/>
              <a:ext cx="268085" cy="322025"/>
            </a:xfrm>
            <a:custGeom>
              <a:avLst/>
              <a:gdLst/>
              <a:ahLst/>
              <a:cxnLst/>
              <a:rect r="r" b="b" t="t" l="l"/>
              <a:pathLst>
                <a:path h="322025" w="268085">
                  <a:moveTo>
                    <a:pt x="0" y="0"/>
                  </a:moveTo>
                  <a:lnTo>
                    <a:pt x="268086" y="0"/>
                  </a:lnTo>
                  <a:lnTo>
                    <a:pt x="268086" y="322024"/>
                  </a:lnTo>
                  <a:lnTo>
                    <a:pt x="0" y="3220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6" id="56"/>
            <p:cNvSpPr/>
            <p:nvPr/>
          </p:nvSpPr>
          <p:spPr>
            <a:xfrm flipH="false" flipV="false" rot="-5494260">
              <a:off x="4131033" y="4897791"/>
              <a:ext cx="180350" cy="216636"/>
            </a:xfrm>
            <a:custGeom>
              <a:avLst/>
              <a:gdLst/>
              <a:ahLst/>
              <a:cxnLst/>
              <a:rect r="r" b="b" t="t" l="l"/>
              <a:pathLst>
                <a:path h="216636" w="180350">
                  <a:moveTo>
                    <a:pt x="0" y="0"/>
                  </a:moveTo>
                  <a:lnTo>
                    <a:pt x="180349" y="0"/>
                  </a:lnTo>
                  <a:lnTo>
                    <a:pt x="180349" y="216637"/>
                  </a:lnTo>
                  <a:lnTo>
                    <a:pt x="0" y="2166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57" id="57"/>
            <p:cNvSpPr/>
            <p:nvPr/>
          </p:nvSpPr>
          <p:spPr>
            <a:xfrm flipH="false" flipV="false" rot="0">
              <a:off x="4221208" y="2631139"/>
              <a:ext cx="306002" cy="245184"/>
            </a:xfrm>
            <a:custGeom>
              <a:avLst/>
              <a:gdLst/>
              <a:ahLst/>
              <a:cxnLst/>
              <a:rect r="r" b="b" t="t" l="l"/>
              <a:pathLst>
                <a:path h="245184" w="306002">
                  <a:moveTo>
                    <a:pt x="0" y="0"/>
                  </a:moveTo>
                  <a:lnTo>
                    <a:pt x="306002" y="0"/>
                  </a:lnTo>
                  <a:lnTo>
                    <a:pt x="306002" y="245184"/>
                  </a:lnTo>
                  <a:lnTo>
                    <a:pt x="0" y="24518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58" id="58"/>
            <p:cNvSpPr/>
            <p:nvPr/>
          </p:nvSpPr>
          <p:spPr>
            <a:xfrm flipH="false" flipV="false" rot="0">
              <a:off x="3845860" y="3260854"/>
              <a:ext cx="179268" cy="173441"/>
            </a:xfrm>
            <a:custGeom>
              <a:avLst/>
              <a:gdLst/>
              <a:ahLst/>
              <a:cxnLst/>
              <a:rect r="r" b="b" t="t" l="l"/>
              <a:pathLst>
                <a:path h="173441" w="179268">
                  <a:moveTo>
                    <a:pt x="0" y="0"/>
                  </a:moveTo>
                  <a:lnTo>
                    <a:pt x="179268" y="0"/>
                  </a:lnTo>
                  <a:lnTo>
                    <a:pt x="179268" y="173441"/>
                  </a:lnTo>
                  <a:lnTo>
                    <a:pt x="0" y="1734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59" id="59"/>
            <p:cNvSpPr/>
            <p:nvPr/>
          </p:nvSpPr>
          <p:spPr>
            <a:xfrm flipH="false" flipV="false" rot="-4501525">
              <a:off x="3644695" y="4263073"/>
              <a:ext cx="402330" cy="263526"/>
            </a:xfrm>
            <a:custGeom>
              <a:avLst/>
              <a:gdLst/>
              <a:ahLst/>
              <a:cxnLst/>
              <a:rect r="r" b="b" t="t" l="l"/>
              <a:pathLst>
                <a:path h="263526" w="402330">
                  <a:moveTo>
                    <a:pt x="0" y="0"/>
                  </a:moveTo>
                  <a:lnTo>
                    <a:pt x="402330" y="0"/>
                  </a:lnTo>
                  <a:lnTo>
                    <a:pt x="402330" y="263526"/>
                  </a:lnTo>
                  <a:lnTo>
                    <a:pt x="0" y="2635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0" id="60"/>
            <p:cNvSpPr/>
            <p:nvPr/>
          </p:nvSpPr>
          <p:spPr>
            <a:xfrm flipH="false" flipV="false" rot="-4501525">
              <a:off x="1566730" y="1193536"/>
              <a:ext cx="245081" cy="160528"/>
            </a:xfrm>
            <a:custGeom>
              <a:avLst/>
              <a:gdLst/>
              <a:ahLst/>
              <a:cxnLst/>
              <a:rect r="r" b="b" t="t" l="l"/>
              <a:pathLst>
                <a:path h="160528" w="245081">
                  <a:moveTo>
                    <a:pt x="0" y="0"/>
                  </a:moveTo>
                  <a:lnTo>
                    <a:pt x="245081" y="0"/>
                  </a:lnTo>
                  <a:lnTo>
                    <a:pt x="245081" y="160528"/>
                  </a:lnTo>
                  <a:lnTo>
                    <a:pt x="0" y="16052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1" id="61"/>
            <p:cNvSpPr/>
            <p:nvPr/>
          </p:nvSpPr>
          <p:spPr>
            <a:xfrm flipH="false" flipV="false" rot="-2328482">
              <a:off x="3856984" y="1851748"/>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2" id="62"/>
            <p:cNvSpPr/>
            <p:nvPr/>
          </p:nvSpPr>
          <p:spPr>
            <a:xfrm flipH="false" flipV="false" rot="-2328482">
              <a:off x="2263093" y="4150296"/>
              <a:ext cx="343677" cy="225108"/>
            </a:xfrm>
            <a:custGeom>
              <a:avLst/>
              <a:gdLst/>
              <a:ahLst/>
              <a:cxnLst/>
              <a:rect r="r" b="b" t="t" l="l"/>
              <a:pathLst>
                <a:path h="225108" w="343677">
                  <a:moveTo>
                    <a:pt x="0" y="0"/>
                  </a:moveTo>
                  <a:lnTo>
                    <a:pt x="343676" y="0"/>
                  </a:lnTo>
                  <a:lnTo>
                    <a:pt x="343676"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3" id="63"/>
            <p:cNvSpPr/>
            <p:nvPr/>
          </p:nvSpPr>
          <p:spPr>
            <a:xfrm flipH="false" flipV="false" rot="3915828">
              <a:off x="2779634" y="3501956"/>
              <a:ext cx="343677" cy="225108"/>
            </a:xfrm>
            <a:custGeom>
              <a:avLst/>
              <a:gdLst/>
              <a:ahLst/>
              <a:cxnLst/>
              <a:rect r="r" b="b" t="t" l="l"/>
              <a:pathLst>
                <a:path h="225108" w="343677">
                  <a:moveTo>
                    <a:pt x="0" y="0"/>
                  </a:moveTo>
                  <a:lnTo>
                    <a:pt x="343677" y="0"/>
                  </a:lnTo>
                  <a:lnTo>
                    <a:pt x="343677" y="225108"/>
                  </a:lnTo>
                  <a:lnTo>
                    <a:pt x="0" y="2251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64" id="64"/>
            <p:cNvSpPr/>
            <p:nvPr/>
          </p:nvSpPr>
          <p:spPr>
            <a:xfrm flipH="false" flipV="false" rot="0">
              <a:off x="1260060" y="1787873"/>
              <a:ext cx="375360" cy="354715"/>
            </a:xfrm>
            <a:custGeom>
              <a:avLst/>
              <a:gdLst/>
              <a:ahLst/>
              <a:cxnLst/>
              <a:rect r="r" b="b" t="t" l="l"/>
              <a:pathLst>
                <a:path h="354715" w="375360">
                  <a:moveTo>
                    <a:pt x="0" y="0"/>
                  </a:moveTo>
                  <a:lnTo>
                    <a:pt x="375359" y="0"/>
                  </a:lnTo>
                  <a:lnTo>
                    <a:pt x="375359" y="354715"/>
                  </a:lnTo>
                  <a:lnTo>
                    <a:pt x="0" y="35471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5" id="65"/>
            <p:cNvSpPr/>
            <p:nvPr/>
          </p:nvSpPr>
          <p:spPr>
            <a:xfrm flipH="false" flipV="false" rot="0">
              <a:off x="6795591" y="900278"/>
              <a:ext cx="231476" cy="218745"/>
            </a:xfrm>
            <a:custGeom>
              <a:avLst/>
              <a:gdLst/>
              <a:ahLst/>
              <a:cxnLst/>
              <a:rect r="r" b="b" t="t" l="l"/>
              <a:pathLst>
                <a:path h="218745" w="231476">
                  <a:moveTo>
                    <a:pt x="0" y="0"/>
                  </a:moveTo>
                  <a:lnTo>
                    <a:pt x="231475" y="0"/>
                  </a:lnTo>
                  <a:lnTo>
                    <a:pt x="231475" y="218745"/>
                  </a:lnTo>
                  <a:lnTo>
                    <a:pt x="0" y="21874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66" id="66"/>
            <p:cNvSpPr/>
            <p:nvPr/>
          </p:nvSpPr>
          <p:spPr>
            <a:xfrm flipH="false" flipV="false" rot="0">
              <a:off x="4626958" y="3434295"/>
              <a:ext cx="354323" cy="294974"/>
            </a:xfrm>
            <a:custGeom>
              <a:avLst/>
              <a:gdLst/>
              <a:ahLst/>
              <a:cxnLst/>
              <a:rect r="r" b="b" t="t" l="l"/>
              <a:pathLst>
                <a:path h="294974" w="354323">
                  <a:moveTo>
                    <a:pt x="0" y="0"/>
                  </a:moveTo>
                  <a:lnTo>
                    <a:pt x="354323" y="0"/>
                  </a:lnTo>
                  <a:lnTo>
                    <a:pt x="354323" y="294975"/>
                  </a:lnTo>
                  <a:lnTo>
                    <a:pt x="0" y="29497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Freeform 67" id="67"/>
            <p:cNvSpPr/>
            <p:nvPr/>
          </p:nvSpPr>
          <p:spPr>
            <a:xfrm flipH="false" flipV="false" rot="0">
              <a:off x="3466985" y="2748675"/>
              <a:ext cx="277873" cy="255296"/>
            </a:xfrm>
            <a:custGeom>
              <a:avLst/>
              <a:gdLst/>
              <a:ahLst/>
              <a:cxnLst/>
              <a:rect r="r" b="b" t="t" l="l"/>
              <a:pathLst>
                <a:path h="255296" w="277873">
                  <a:moveTo>
                    <a:pt x="0" y="0"/>
                  </a:moveTo>
                  <a:lnTo>
                    <a:pt x="277873" y="0"/>
                  </a:lnTo>
                  <a:lnTo>
                    <a:pt x="277873" y="255297"/>
                  </a:lnTo>
                  <a:lnTo>
                    <a:pt x="0" y="25529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8" id="68"/>
            <p:cNvSpPr/>
            <p:nvPr/>
          </p:nvSpPr>
          <p:spPr>
            <a:xfrm flipH="false" flipV="false" rot="0">
              <a:off x="3153653" y="5099220"/>
              <a:ext cx="233207" cy="214259"/>
            </a:xfrm>
            <a:custGeom>
              <a:avLst/>
              <a:gdLst/>
              <a:ahLst/>
              <a:cxnLst/>
              <a:rect r="r" b="b" t="t" l="l"/>
              <a:pathLst>
                <a:path h="214259" w="233207">
                  <a:moveTo>
                    <a:pt x="0" y="0"/>
                  </a:moveTo>
                  <a:lnTo>
                    <a:pt x="233206" y="0"/>
                  </a:lnTo>
                  <a:lnTo>
                    <a:pt x="233206" y="214258"/>
                  </a:lnTo>
                  <a:lnTo>
                    <a:pt x="0" y="21425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a:ln cap="sq">
              <a:noFill/>
              <a:prstDash val="solid"/>
              <a:miter/>
            </a:ln>
          </p:spPr>
        </p:sp>
        <p:sp>
          <p:nvSpPr>
            <p:cNvPr name="Freeform 69" id="69"/>
            <p:cNvSpPr/>
            <p:nvPr/>
          </p:nvSpPr>
          <p:spPr>
            <a:xfrm flipH="false" flipV="false" rot="0">
              <a:off x="2047343" y="3307462"/>
              <a:ext cx="254941" cy="253666"/>
            </a:xfrm>
            <a:custGeom>
              <a:avLst/>
              <a:gdLst/>
              <a:ahLst/>
              <a:cxnLst/>
              <a:rect r="r" b="b" t="t" l="l"/>
              <a:pathLst>
                <a:path h="253666" w="254941">
                  <a:moveTo>
                    <a:pt x="0" y="0"/>
                  </a:moveTo>
                  <a:lnTo>
                    <a:pt x="254941" y="0"/>
                  </a:lnTo>
                  <a:lnTo>
                    <a:pt x="254941" y="253667"/>
                  </a:lnTo>
                  <a:lnTo>
                    <a:pt x="0" y="25366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0" id="70"/>
            <p:cNvSpPr/>
            <p:nvPr/>
          </p:nvSpPr>
          <p:spPr>
            <a:xfrm flipH="false" flipV="false" rot="0">
              <a:off x="4668933" y="2748675"/>
              <a:ext cx="210630" cy="209577"/>
            </a:xfrm>
            <a:custGeom>
              <a:avLst/>
              <a:gdLst/>
              <a:ahLst/>
              <a:cxnLst/>
              <a:rect r="r" b="b" t="t" l="l"/>
              <a:pathLst>
                <a:path h="209577" w="210630">
                  <a:moveTo>
                    <a:pt x="0" y="0"/>
                  </a:moveTo>
                  <a:lnTo>
                    <a:pt x="210629" y="0"/>
                  </a:lnTo>
                  <a:lnTo>
                    <a:pt x="210629" y="209577"/>
                  </a:lnTo>
                  <a:lnTo>
                    <a:pt x="0" y="20957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71" id="71"/>
            <p:cNvSpPr/>
            <p:nvPr/>
          </p:nvSpPr>
          <p:spPr>
            <a:xfrm flipH="false" flipV="false" rot="0">
              <a:off x="3442322" y="2488977"/>
              <a:ext cx="135409" cy="142162"/>
            </a:xfrm>
            <a:custGeom>
              <a:avLst/>
              <a:gdLst/>
              <a:ahLst/>
              <a:cxnLst/>
              <a:rect r="r" b="b" t="t" l="l"/>
              <a:pathLst>
                <a:path h="142162" w="135409">
                  <a:moveTo>
                    <a:pt x="0" y="0"/>
                  </a:moveTo>
                  <a:lnTo>
                    <a:pt x="135409" y="0"/>
                  </a:lnTo>
                  <a:lnTo>
                    <a:pt x="135409" y="142162"/>
                  </a:lnTo>
                  <a:lnTo>
                    <a:pt x="0" y="14216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72" id="72"/>
            <p:cNvSpPr/>
            <p:nvPr/>
          </p:nvSpPr>
          <p:spPr>
            <a:xfrm flipH="false" flipV="false" rot="0">
              <a:off x="3254049" y="3180629"/>
              <a:ext cx="132810" cy="126833"/>
            </a:xfrm>
            <a:custGeom>
              <a:avLst/>
              <a:gdLst/>
              <a:ahLst/>
              <a:cxnLst/>
              <a:rect r="r" b="b" t="t" l="l"/>
              <a:pathLst>
                <a:path h="126833" w="132810">
                  <a:moveTo>
                    <a:pt x="0" y="0"/>
                  </a:moveTo>
                  <a:lnTo>
                    <a:pt x="132810" y="0"/>
                  </a:lnTo>
                  <a:lnTo>
                    <a:pt x="132810" y="126833"/>
                  </a:lnTo>
                  <a:lnTo>
                    <a:pt x="0" y="12683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a:ln cap="sq">
              <a:noFill/>
              <a:prstDash val="solid"/>
              <a:miter/>
            </a:ln>
          </p:spPr>
        </p:sp>
        <p:sp>
          <p:nvSpPr>
            <p:cNvPr name="Freeform 73" id="73"/>
            <p:cNvSpPr/>
            <p:nvPr/>
          </p:nvSpPr>
          <p:spPr>
            <a:xfrm flipH="false" flipV="false" rot="0">
              <a:off x="5268459" y="3071820"/>
              <a:ext cx="180577" cy="172225"/>
            </a:xfrm>
            <a:custGeom>
              <a:avLst/>
              <a:gdLst/>
              <a:ahLst/>
              <a:cxnLst/>
              <a:rect r="r" b="b" t="t" l="l"/>
              <a:pathLst>
                <a:path h="172225" w="180577">
                  <a:moveTo>
                    <a:pt x="0" y="0"/>
                  </a:moveTo>
                  <a:lnTo>
                    <a:pt x="180577" y="0"/>
                  </a:lnTo>
                  <a:lnTo>
                    <a:pt x="180577" y="172226"/>
                  </a:lnTo>
                  <a:lnTo>
                    <a:pt x="0" y="172226"/>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4" id="74"/>
            <p:cNvSpPr/>
            <p:nvPr/>
          </p:nvSpPr>
          <p:spPr>
            <a:xfrm flipH="false" flipV="false" rot="0">
              <a:off x="2951473" y="815701"/>
              <a:ext cx="293644" cy="280063"/>
            </a:xfrm>
            <a:custGeom>
              <a:avLst/>
              <a:gdLst/>
              <a:ahLst/>
              <a:cxnLst/>
              <a:rect r="r" b="b" t="t" l="l"/>
              <a:pathLst>
                <a:path h="280063" w="293644">
                  <a:moveTo>
                    <a:pt x="0" y="0"/>
                  </a:moveTo>
                  <a:lnTo>
                    <a:pt x="293643" y="0"/>
                  </a:lnTo>
                  <a:lnTo>
                    <a:pt x="293643" y="280062"/>
                  </a:lnTo>
                  <a:lnTo>
                    <a:pt x="0" y="280062"/>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a:ln cap="sq">
              <a:noFill/>
              <a:prstDash val="solid"/>
              <a:miter/>
            </a:ln>
          </p:spPr>
        </p:sp>
        <p:sp>
          <p:nvSpPr>
            <p:cNvPr name="Freeform 75" id="75"/>
            <p:cNvSpPr/>
            <p:nvPr/>
          </p:nvSpPr>
          <p:spPr>
            <a:xfrm flipH="false" flipV="false" rot="0">
              <a:off x="1798472" y="2510647"/>
              <a:ext cx="140132" cy="146161"/>
            </a:xfrm>
            <a:custGeom>
              <a:avLst/>
              <a:gdLst/>
              <a:ahLst/>
              <a:cxnLst/>
              <a:rect r="r" b="b" t="t" l="l"/>
              <a:pathLst>
                <a:path h="146161" w="140132">
                  <a:moveTo>
                    <a:pt x="0" y="0"/>
                  </a:moveTo>
                  <a:lnTo>
                    <a:pt x="140132" y="0"/>
                  </a:lnTo>
                  <a:lnTo>
                    <a:pt x="140132" y="146161"/>
                  </a:lnTo>
                  <a:lnTo>
                    <a:pt x="0" y="146161"/>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a:ln cap="sq">
              <a:noFill/>
              <a:prstDash val="solid"/>
              <a:miter/>
            </a:ln>
          </p:spPr>
        </p:sp>
        <p:sp>
          <p:nvSpPr>
            <p:cNvPr name="Freeform 76" id="76"/>
            <p:cNvSpPr/>
            <p:nvPr/>
          </p:nvSpPr>
          <p:spPr>
            <a:xfrm flipH="false" flipV="false" rot="0">
              <a:off x="6120826" y="2748675"/>
              <a:ext cx="166912" cy="167962"/>
            </a:xfrm>
            <a:custGeom>
              <a:avLst/>
              <a:gdLst/>
              <a:ahLst/>
              <a:cxnLst/>
              <a:rect r="r" b="b" t="t" l="l"/>
              <a:pathLst>
                <a:path h="167962" w="166912">
                  <a:moveTo>
                    <a:pt x="0" y="0"/>
                  </a:moveTo>
                  <a:lnTo>
                    <a:pt x="166912" y="0"/>
                  </a:lnTo>
                  <a:lnTo>
                    <a:pt x="166912" y="167962"/>
                  </a:lnTo>
                  <a:lnTo>
                    <a:pt x="0" y="16796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7" id="77"/>
            <p:cNvSpPr/>
            <p:nvPr/>
          </p:nvSpPr>
          <p:spPr>
            <a:xfrm flipH="false" flipV="false" rot="0">
              <a:off x="4374209" y="3325530"/>
              <a:ext cx="124660" cy="125444"/>
            </a:xfrm>
            <a:custGeom>
              <a:avLst/>
              <a:gdLst/>
              <a:ahLst/>
              <a:cxnLst/>
              <a:rect r="r" b="b" t="t" l="l"/>
              <a:pathLst>
                <a:path h="125444" w="124660">
                  <a:moveTo>
                    <a:pt x="0" y="0"/>
                  </a:moveTo>
                  <a:lnTo>
                    <a:pt x="124660" y="0"/>
                  </a:lnTo>
                  <a:lnTo>
                    <a:pt x="124660" y="125444"/>
                  </a:lnTo>
                  <a:lnTo>
                    <a:pt x="0" y="125444"/>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a:ln cap="sq">
              <a:noFill/>
              <a:prstDash val="solid"/>
              <a:miter/>
            </a:ln>
          </p:spPr>
        </p:sp>
        <p:sp>
          <p:nvSpPr>
            <p:cNvPr name="Freeform 78" id="78"/>
            <p:cNvSpPr/>
            <p:nvPr/>
          </p:nvSpPr>
          <p:spPr>
            <a:xfrm flipH="false" flipV="false" rot="0">
              <a:off x="3254049" y="1988928"/>
              <a:ext cx="145229" cy="127438"/>
            </a:xfrm>
            <a:custGeom>
              <a:avLst/>
              <a:gdLst/>
              <a:ahLst/>
              <a:cxnLst/>
              <a:rect r="r" b="b" t="t" l="l"/>
              <a:pathLst>
                <a:path h="127438" w="145229">
                  <a:moveTo>
                    <a:pt x="0" y="0"/>
                  </a:moveTo>
                  <a:lnTo>
                    <a:pt x="145229" y="0"/>
                  </a:lnTo>
                  <a:lnTo>
                    <a:pt x="145229" y="127438"/>
                  </a:lnTo>
                  <a:lnTo>
                    <a:pt x="0" y="127438"/>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79" id="79"/>
            <p:cNvSpPr/>
            <p:nvPr/>
          </p:nvSpPr>
          <p:spPr>
            <a:xfrm flipH="false" flipV="false" rot="0">
              <a:off x="0" y="1211153"/>
              <a:ext cx="228140" cy="200193"/>
            </a:xfrm>
            <a:custGeom>
              <a:avLst/>
              <a:gdLst/>
              <a:ahLst/>
              <a:cxnLst/>
              <a:rect r="r" b="b" t="t" l="l"/>
              <a:pathLst>
                <a:path h="200193" w="228140">
                  <a:moveTo>
                    <a:pt x="0" y="0"/>
                  </a:moveTo>
                  <a:lnTo>
                    <a:pt x="228140" y="0"/>
                  </a:lnTo>
                  <a:lnTo>
                    <a:pt x="228140" y="200192"/>
                  </a:lnTo>
                  <a:lnTo>
                    <a:pt x="0" y="20019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0" id="80"/>
            <p:cNvSpPr/>
            <p:nvPr/>
          </p:nvSpPr>
          <p:spPr>
            <a:xfrm flipH="false" flipV="false" rot="-2449588">
              <a:off x="1570332" y="38088"/>
              <a:ext cx="173021" cy="151826"/>
            </a:xfrm>
            <a:custGeom>
              <a:avLst/>
              <a:gdLst/>
              <a:ahLst/>
              <a:cxnLst/>
              <a:rect r="r" b="b" t="t" l="l"/>
              <a:pathLst>
                <a:path h="151826" w="173021">
                  <a:moveTo>
                    <a:pt x="0" y="0"/>
                  </a:moveTo>
                  <a:lnTo>
                    <a:pt x="173021" y="0"/>
                  </a:lnTo>
                  <a:lnTo>
                    <a:pt x="173021" y="151826"/>
                  </a:lnTo>
                  <a:lnTo>
                    <a:pt x="0" y="151826"/>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a:ln cap="sq">
              <a:noFill/>
              <a:prstDash val="solid"/>
              <a:miter/>
            </a:ln>
          </p:spPr>
        </p:sp>
        <p:sp>
          <p:nvSpPr>
            <p:cNvPr name="Freeform 81" id="81"/>
            <p:cNvSpPr/>
            <p:nvPr/>
          </p:nvSpPr>
          <p:spPr>
            <a:xfrm flipH="false" flipV="false" rot="0">
              <a:off x="2302284" y="1597727"/>
              <a:ext cx="231099" cy="229655"/>
            </a:xfrm>
            <a:custGeom>
              <a:avLst/>
              <a:gdLst/>
              <a:ahLst/>
              <a:cxnLst/>
              <a:rect r="r" b="b" t="t" l="l"/>
              <a:pathLst>
                <a:path h="229655" w="231099">
                  <a:moveTo>
                    <a:pt x="0" y="0"/>
                  </a:moveTo>
                  <a:lnTo>
                    <a:pt x="231099" y="0"/>
                  </a:lnTo>
                  <a:lnTo>
                    <a:pt x="231099" y="229655"/>
                  </a:lnTo>
                  <a:lnTo>
                    <a:pt x="0" y="229655"/>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2" id="82"/>
            <p:cNvSpPr/>
            <p:nvPr/>
          </p:nvSpPr>
          <p:spPr>
            <a:xfrm flipH="false" flipV="false" rot="0">
              <a:off x="2136980" y="506548"/>
              <a:ext cx="165304" cy="164271"/>
            </a:xfrm>
            <a:custGeom>
              <a:avLst/>
              <a:gdLst/>
              <a:ahLst/>
              <a:cxnLst/>
              <a:rect r="r" b="b" t="t" l="l"/>
              <a:pathLst>
                <a:path h="164271" w="165304">
                  <a:moveTo>
                    <a:pt x="0" y="0"/>
                  </a:moveTo>
                  <a:lnTo>
                    <a:pt x="165304" y="0"/>
                  </a:lnTo>
                  <a:lnTo>
                    <a:pt x="165304" y="164271"/>
                  </a:lnTo>
                  <a:lnTo>
                    <a:pt x="0" y="164271"/>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a:ln cap="sq">
              <a:noFill/>
              <a:prstDash val="solid"/>
              <a:miter/>
            </a:ln>
          </p:spPr>
        </p:sp>
        <p:sp>
          <p:nvSpPr>
            <p:cNvPr name="Freeform 83" id="83"/>
            <p:cNvSpPr/>
            <p:nvPr/>
          </p:nvSpPr>
          <p:spPr>
            <a:xfrm flipH="false" flipV="false" rot="0">
              <a:off x="5652423" y="2510647"/>
              <a:ext cx="170850" cy="176818"/>
            </a:xfrm>
            <a:custGeom>
              <a:avLst/>
              <a:gdLst/>
              <a:ahLst/>
              <a:cxnLst/>
              <a:rect r="r" b="b" t="t" l="l"/>
              <a:pathLst>
                <a:path h="176818" w="170850">
                  <a:moveTo>
                    <a:pt x="0" y="0"/>
                  </a:moveTo>
                  <a:lnTo>
                    <a:pt x="170850" y="0"/>
                  </a:lnTo>
                  <a:lnTo>
                    <a:pt x="170850" y="176818"/>
                  </a:lnTo>
                  <a:lnTo>
                    <a:pt x="0" y="176818"/>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4" id="84"/>
            <p:cNvSpPr/>
            <p:nvPr/>
          </p:nvSpPr>
          <p:spPr>
            <a:xfrm flipH="false" flipV="false" rot="-2700000">
              <a:off x="5358748" y="3729270"/>
              <a:ext cx="170850" cy="176818"/>
            </a:xfrm>
            <a:custGeom>
              <a:avLst/>
              <a:gdLst/>
              <a:ahLst/>
              <a:cxnLst/>
              <a:rect r="r" b="b" t="t" l="l"/>
              <a:pathLst>
                <a:path h="176818" w="170850">
                  <a:moveTo>
                    <a:pt x="0" y="0"/>
                  </a:moveTo>
                  <a:lnTo>
                    <a:pt x="170850" y="0"/>
                  </a:lnTo>
                  <a:lnTo>
                    <a:pt x="170850" y="176817"/>
                  </a:lnTo>
                  <a:lnTo>
                    <a:pt x="0" y="176817"/>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a:ln cap="sq">
              <a:noFill/>
              <a:prstDash val="solid"/>
              <a:miter/>
            </a:ln>
          </p:spPr>
        </p:sp>
        <p:sp>
          <p:nvSpPr>
            <p:cNvPr name="Freeform 85" id="85"/>
            <p:cNvSpPr/>
            <p:nvPr/>
          </p:nvSpPr>
          <p:spPr>
            <a:xfrm flipH="false" flipV="false" rot="5325243">
              <a:off x="6295031" y="2096553"/>
              <a:ext cx="198409" cy="190473"/>
            </a:xfrm>
            <a:custGeom>
              <a:avLst/>
              <a:gdLst/>
              <a:ahLst/>
              <a:cxnLst/>
              <a:rect r="r" b="b" t="t" l="l"/>
              <a:pathLst>
                <a:path h="190473" w="198409">
                  <a:moveTo>
                    <a:pt x="0" y="0"/>
                  </a:moveTo>
                  <a:lnTo>
                    <a:pt x="198410" y="0"/>
                  </a:lnTo>
                  <a:lnTo>
                    <a:pt x="198410" y="190473"/>
                  </a:lnTo>
                  <a:lnTo>
                    <a:pt x="0" y="190473"/>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6" id="86"/>
            <p:cNvSpPr/>
            <p:nvPr/>
          </p:nvSpPr>
          <p:spPr>
            <a:xfrm flipH="false" flipV="false" rot="5325243">
              <a:off x="2850934" y="2694786"/>
              <a:ext cx="241460" cy="231802"/>
            </a:xfrm>
            <a:custGeom>
              <a:avLst/>
              <a:gdLst/>
              <a:ahLst/>
              <a:cxnLst/>
              <a:rect r="r" b="b" t="t" l="l"/>
              <a:pathLst>
                <a:path h="231802" w="241460">
                  <a:moveTo>
                    <a:pt x="0" y="0"/>
                  </a:moveTo>
                  <a:lnTo>
                    <a:pt x="241460" y="0"/>
                  </a:lnTo>
                  <a:lnTo>
                    <a:pt x="241460" y="231801"/>
                  </a:lnTo>
                  <a:lnTo>
                    <a:pt x="0" y="231801"/>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a:ln cap="sq">
              <a:noFill/>
              <a:prstDash val="solid"/>
              <a:miter/>
            </a:ln>
          </p:spPr>
        </p:sp>
        <p:sp>
          <p:nvSpPr>
            <p:cNvPr name="Freeform 87" id="87"/>
            <p:cNvSpPr/>
            <p:nvPr/>
          </p:nvSpPr>
          <p:spPr>
            <a:xfrm flipH="false" flipV="false" rot="0">
              <a:off x="6827379" y="2293041"/>
              <a:ext cx="83949" cy="82270"/>
            </a:xfrm>
            <a:custGeom>
              <a:avLst/>
              <a:gdLst/>
              <a:ahLst/>
              <a:cxnLst/>
              <a:rect r="r" b="b" t="t" l="l"/>
              <a:pathLst>
                <a:path h="82270" w="83949">
                  <a:moveTo>
                    <a:pt x="0" y="0"/>
                  </a:moveTo>
                  <a:lnTo>
                    <a:pt x="83949" y="0"/>
                  </a:lnTo>
                  <a:lnTo>
                    <a:pt x="83949" y="82271"/>
                  </a:lnTo>
                  <a:lnTo>
                    <a:pt x="0" y="82271"/>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8" id="88"/>
            <p:cNvSpPr/>
            <p:nvPr/>
          </p:nvSpPr>
          <p:spPr>
            <a:xfrm flipH="false" flipV="false" rot="0">
              <a:off x="3605921" y="3581783"/>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89" id="89"/>
            <p:cNvSpPr/>
            <p:nvPr/>
          </p:nvSpPr>
          <p:spPr>
            <a:xfrm flipH="false" flipV="false" rot="0">
              <a:off x="2417834" y="3003972"/>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0" id="90"/>
            <p:cNvSpPr/>
            <p:nvPr/>
          </p:nvSpPr>
          <p:spPr>
            <a:xfrm flipH="false" flipV="false" rot="0">
              <a:off x="4626958" y="4518731"/>
              <a:ext cx="83949" cy="82270"/>
            </a:xfrm>
            <a:custGeom>
              <a:avLst/>
              <a:gdLst/>
              <a:ahLst/>
              <a:cxnLst/>
              <a:rect r="r" b="b" t="t" l="l"/>
              <a:pathLst>
                <a:path h="82270" w="83949">
                  <a:moveTo>
                    <a:pt x="0" y="0"/>
                  </a:moveTo>
                  <a:lnTo>
                    <a:pt x="83949" y="0"/>
                  </a:lnTo>
                  <a:lnTo>
                    <a:pt x="83949"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1" id="91"/>
            <p:cNvSpPr/>
            <p:nvPr/>
          </p:nvSpPr>
          <p:spPr>
            <a:xfrm flipH="false" flipV="false" rot="0">
              <a:off x="2841453" y="4623216"/>
              <a:ext cx="83949" cy="82270"/>
            </a:xfrm>
            <a:custGeom>
              <a:avLst/>
              <a:gdLst/>
              <a:ahLst/>
              <a:cxnLst/>
              <a:rect r="r" b="b" t="t" l="l"/>
              <a:pathLst>
                <a:path h="82270" w="83949">
                  <a:moveTo>
                    <a:pt x="0" y="0"/>
                  </a:moveTo>
                  <a:lnTo>
                    <a:pt x="83950" y="0"/>
                  </a:lnTo>
                  <a:lnTo>
                    <a:pt x="83950" y="82270"/>
                  </a:lnTo>
                  <a:lnTo>
                    <a:pt x="0" y="822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a:ln cap="sq">
              <a:noFill/>
              <a:prstDash val="solid"/>
              <a:miter/>
            </a:ln>
          </p:spPr>
        </p:sp>
        <p:sp>
          <p:nvSpPr>
            <p:cNvPr name="Freeform 92" id="92"/>
            <p:cNvSpPr/>
            <p:nvPr/>
          </p:nvSpPr>
          <p:spPr>
            <a:xfrm flipH="false" flipV="false" rot="0">
              <a:off x="2643638" y="714086"/>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3" id="93"/>
            <p:cNvSpPr/>
            <p:nvPr/>
          </p:nvSpPr>
          <p:spPr>
            <a:xfrm flipH="false" flipV="false" rot="0">
              <a:off x="6163161" y="505184"/>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4" id="94"/>
            <p:cNvSpPr/>
            <p:nvPr/>
          </p:nvSpPr>
          <p:spPr>
            <a:xfrm flipH="false" flipV="false" rot="0">
              <a:off x="2368079" y="3729270"/>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5" id="95"/>
            <p:cNvSpPr/>
            <p:nvPr/>
          </p:nvSpPr>
          <p:spPr>
            <a:xfrm flipH="false" flipV="false" rot="0">
              <a:off x="4393506" y="4458251"/>
              <a:ext cx="133704" cy="101615"/>
            </a:xfrm>
            <a:custGeom>
              <a:avLst/>
              <a:gdLst/>
              <a:ahLst/>
              <a:cxnLst/>
              <a:rect r="r" b="b" t="t" l="l"/>
              <a:pathLst>
                <a:path h="101615" w="133704">
                  <a:moveTo>
                    <a:pt x="0" y="0"/>
                  </a:moveTo>
                  <a:lnTo>
                    <a:pt x="133704" y="0"/>
                  </a:lnTo>
                  <a:lnTo>
                    <a:pt x="133704" y="101615"/>
                  </a:lnTo>
                  <a:lnTo>
                    <a:pt x="0" y="10161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a:ln cap="sq">
              <a:noFill/>
              <a:prstDash val="solid"/>
              <a:miter/>
            </a:ln>
          </p:spPr>
        </p:sp>
        <p:sp>
          <p:nvSpPr>
            <p:cNvPr name="Freeform 96" id="96"/>
            <p:cNvSpPr/>
            <p:nvPr/>
          </p:nvSpPr>
          <p:spPr>
            <a:xfrm flipH="false" flipV="false" rot="1995934">
              <a:off x="4498584" y="2191789"/>
              <a:ext cx="212323" cy="182067"/>
            </a:xfrm>
            <a:custGeom>
              <a:avLst/>
              <a:gdLst/>
              <a:ahLst/>
              <a:cxnLst/>
              <a:rect r="r" b="b" t="t" l="l"/>
              <a:pathLst>
                <a:path h="182067" w="212323">
                  <a:moveTo>
                    <a:pt x="0" y="0"/>
                  </a:moveTo>
                  <a:lnTo>
                    <a:pt x="212323" y="0"/>
                  </a:lnTo>
                  <a:lnTo>
                    <a:pt x="212323" y="182067"/>
                  </a:lnTo>
                  <a:lnTo>
                    <a:pt x="0" y="182067"/>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sp>
          <p:nvSpPr>
            <p:cNvPr name="Freeform 97" id="97"/>
            <p:cNvSpPr/>
            <p:nvPr/>
          </p:nvSpPr>
          <p:spPr>
            <a:xfrm flipH="false" flipV="false" rot="4217487">
              <a:off x="3619695" y="2232322"/>
              <a:ext cx="273834" cy="234813"/>
            </a:xfrm>
            <a:custGeom>
              <a:avLst/>
              <a:gdLst/>
              <a:ahLst/>
              <a:cxnLst/>
              <a:rect r="r" b="b" t="t" l="l"/>
              <a:pathLst>
                <a:path h="234813" w="273834">
                  <a:moveTo>
                    <a:pt x="0" y="0"/>
                  </a:moveTo>
                  <a:lnTo>
                    <a:pt x="273835" y="0"/>
                  </a:lnTo>
                  <a:lnTo>
                    <a:pt x="273835" y="234813"/>
                  </a:lnTo>
                  <a:lnTo>
                    <a:pt x="0" y="234813"/>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a:ln cap="sq">
              <a:noFill/>
              <a:prstDash val="solid"/>
              <a:miter/>
            </a:ln>
          </p:spPr>
        </p:sp>
      </p:grpSp>
      <p:sp>
        <p:nvSpPr>
          <p:cNvPr name="TextBox 98" id="98"/>
          <p:cNvSpPr txBox="true"/>
          <p:nvPr/>
        </p:nvSpPr>
        <p:spPr>
          <a:xfrm rot="0">
            <a:off x="6867114" y="4621046"/>
            <a:ext cx="4947046" cy="1352211"/>
          </a:xfrm>
          <a:prstGeom prst="rect">
            <a:avLst/>
          </a:prstGeom>
        </p:spPr>
        <p:txBody>
          <a:bodyPr anchor="t" rtlCol="false" tIns="0" lIns="0" bIns="0" rIns="0">
            <a:spAutoFit/>
          </a:bodyPr>
          <a:lstStyle/>
          <a:p>
            <a:pPr algn="ctr" marL="0" indent="0" lvl="0">
              <a:lnSpc>
                <a:spcPts val="9594"/>
              </a:lnSpc>
              <a:spcBef>
                <a:spcPct val="0"/>
              </a:spcBef>
            </a:pPr>
            <a:r>
              <a:rPr lang="en-US" sz="11993">
                <a:solidFill>
                  <a:srgbClr val="F90126"/>
                </a:solidFill>
                <a:latin typeface="Boldoa"/>
                <a:ea typeface="Boldoa"/>
                <a:cs typeface="Boldoa"/>
                <a:sym typeface="Boldoa"/>
              </a:rPr>
              <a:t>ACTION!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700656" y="-680134"/>
            <a:ext cx="19497127" cy="10967134"/>
          </a:xfrm>
          <a:prstGeom prst="rect">
            <a:avLst/>
          </a:prstGeom>
        </p:spPr>
      </p:pic>
      <p:sp>
        <p:nvSpPr>
          <p:cNvPr name="TextBox 3" id="3"/>
          <p:cNvSpPr txBox="true"/>
          <p:nvPr/>
        </p:nvSpPr>
        <p:spPr>
          <a:xfrm rot="0">
            <a:off x="14606763" y="8737201"/>
            <a:ext cx="2189708"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ChatGPT</a:t>
            </a:r>
          </a:p>
          <a:p>
            <a:pPr algn="r" marL="0" indent="0" lvl="0">
              <a:lnSpc>
                <a:spcPts val="4712"/>
              </a:lnSpc>
              <a:spcBef>
                <a:spcPct val="0"/>
              </a:spcBef>
            </a:pPr>
            <a:r>
              <a:rPr lang="en-US" sz="5890">
                <a:solidFill>
                  <a:srgbClr val="000000"/>
                </a:solidFill>
                <a:latin typeface="Boldoa"/>
                <a:ea typeface="Boldoa"/>
                <a:cs typeface="Boldoa"/>
                <a:sym typeface="Boldoa"/>
              </a:rPr>
              <a:t>(Gemini)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450112" y="0"/>
            <a:ext cx="18288000" cy="10287000"/>
          </a:xfrm>
          <a:prstGeom prst="rect">
            <a:avLst/>
          </a:prstGeom>
        </p:spPr>
      </p:pic>
      <p:sp>
        <p:nvSpPr>
          <p:cNvPr name="TextBox 3" id="3"/>
          <p:cNvSpPr txBox="true"/>
          <p:nvPr/>
        </p:nvSpPr>
        <p:spPr>
          <a:xfrm rot="0">
            <a:off x="14606763" y="8737201"/>
            <a:ext cx="2189708"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ChatGPT</a:t>
            </a:r>
          </a:p>
          <a:p>
            <a:pPr algn="r" marL="0" indent="0" lvl="0">
              <a:lnSpc>
                <a:spcPts val="4712"/>
              </a:lnSpc>
              <a:spcBef>
                <a:spcPct val="0"/>
              </a:spcBef>
            </a:pPr>
            <a:r>
              <a:rPr lang="en-US" sz="5890">
                <a:solidFill>
                  <a:srgbClr val="000000"/>
                </a:solidFill>
                <a:latin typeface="Boldoa"/>
                <a:ea typeface="Boldoa"/>
                <a:cs typeface="Boldoa"/>
                <a:sym typeface="Boldoa"/>
              </a:rPr>
              <a:t>(Gemini)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2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433331" y="0"/>
            <a:ext cx="18288000" cy="10287000"/>
          </a:xfrm>
          <a:prstGeom prst="rect">
            <a:avLst/>
          </a:prstGeom>
        </p:spPr>
      </p:pic>
      <p:sp>
        <p:nvSpPr>
          <p:cNvPr name="TextBox 3" id="3"/>
          <p:cNvSpPr txBox="true"/>
          <p:nvPr/>
        </p:nvSpPr>
        <p:spPr>
          <a:xfrm rot="0">
            <a:off x="14606763" y="8737201"/>
            <a:ext cx="2189708" cy="1261274"/>
          </a:xfrm>
          <a:prstGeom prst="rect">
            <a:avLst/>
          </a:prstGeom>
        </p:spPr>
        <p:txBody>
          <a:bodyPr anchor="t" rtlCol="false" tIns="0" lIns="0" bIns="0" rIns="0">
            <a:spAutoFit/>
          </a:bodyPr>
          <a:lstStyle/>
          <a:p>
            <a:pPr algn="r">
              <a:lnSpc>
                <a:spcPts val="4712"/>
              </a:lnSpc>
            </a:pPr>
            <a:r>
              <a:rPr lang="en-US" sz="5890">
                <a:solidFill>
                  <a:srgbClr val="000000"/>
                </a:solidFill>
                <a:latin typeface="Boldoa"/>
                <a:ea typeface="Boldoa"/>
                <a:cs typeface="Boldoa"/>
                <a:sym typeface="Boldoa"/>
              </a:rPr>
              <a:t>ChatGPT</a:t>
            </a:r>
          </a:p>
          <a:p>
            <a:pPr algn="r" marL="0" indent="0" lvl="0">
              <a:lnSpc>
                <a:spcPts val="4712"/>
              </a:lnSpc>
              <a:spcBef>
                <a:spcPct val="0"/>
              </a:spcBef>
            </a:pPr>
            <a:r>
              <a:rPr lang="en-US" sz="5890">
                <a:solidFill>
                  <a:srgbClr val="000000"/>
                </a:solidFill>
                <a:latin typeface="Boldoa"/>
                <a:ea typeface="Boldoa"/>
                <a:cs typeface="Boldoa"/>
                <a:sym typeface="Boldoa"/>
              </a:rPr>
              <a:t>(Gemini)</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DAGcI4HUiWs</dc:identifier>
  <dcterms:modified xsi:type="dcterms:W3CDTF">2011-08-01T06:04:30Z</dcterms:modified>
  <cp:revision>1</cp:revision>
  <dc:title>Feeding Smarter, Not Harder: AI</dc:title>
</cp:coreProperties>
</file>