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7a86b3bd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37a86b3bd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37a86b3bd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37a86b3bd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37a86b3bd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37a86b3bd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37a86b3bd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37a86b3bd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379e77155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379e77155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379e77155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379e77155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79e771553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379e771553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37a86b3bd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37a86b3bd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379e771553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379e771553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79e771553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379e771553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79e771553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379e771553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7a86b3bd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37a86b3bd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1" Type="http://schemas.openxmlformats.org/officeDocument/2006/relationships/image" Target="../media/image11.png"/><Relationship Id="rId10" Type="http://schemas.openxmlformats.org/officeDocument/2006/relationships/image" Target="../media/image12.png"/><Relationship Id="rId9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SNA VA First Timers!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n" sz="2250">
                <a:solidFill>
                  <a:srgbClr val="020101"/>
                </a:solidFill>
                <a:highlight>
                  <a:srgbClr val="FFFFFF"/>
                </a:highlight>
              </a:rPr>
              <a:t>2025 SNA-VA State Conference &amp; Exhibit Show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Exploring the Exhibit Hall</a:t>
            </a:r>
            <a:endParaRPr/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engage with vendors and sample new products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Best practices for gathering resources without being overwhelmed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What to look for when visiting booths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trends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Solutions for your operations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Professional Development &amp; Growth</a:t>
            </a:r>
            <a:endParaRPr/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apply what you learn to your role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Opportunities for leadership programs and future involvement in SNA VA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1025">
                <a:solidFill>
                  <a:schemeClr val="dk1"/>
                </a:solidFill>
              </a:rPr>
              <a:t>✅ Pre-Conference Prep</a:t>
            </a:r>
            <a:endParaRPr b="1" sz="102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875">
                <a:solidFill>
                  <a:schemeClr val="dk1"/>
                </a:solidFill>
              </a:rPr>
              <a:t>☐ Review the conference schedule and mark must-attend sessions.</a:t>
            </a:r>
            <a:br>
              <a:rPr lang="en" sz="875">
                <a:solidFill>
                  <a:schemeClr val="dk1"/>
                </a:solidFill>
              </a:rPr>
            </a:br>
            <a:r>
              <a:rPr lang="en" sz="875">
                <a:solidFill>
                  <a:schemeClr val="dk1"/>
                </a:solidFill>
              </a:rPr>
              <a:t>☐ Bring business cards (or prepare a digital contact-sharing method).</a:t>
            </a:r>
            <a:br>
              <a:rPr lang="en" sz="875">
                <a:solidFill>
                  <a:schemeClr val="dk1"/>
                </a:solidFill>
              </a:rPr>
            </a:br>
            <a:r>
              <a:rPr lang="en" sz="875">
                <a:solidFill>
                  <a:schemeClr val="dk1"/>
                </a:solidFill>
              </a:rPr>
              <a:t>☐ Set a personal goal: What do you want to learn or accomplish?</a:t>
            </a:r>
            <a:endParaRPr sz="87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87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87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87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1025">
                <a:solidFill>
                  <a:schemeClr val="dk1"/>
                </a:solidFill>
              </a:rPr>
              <a:t>📍 Conference Must-Dos</a:t>
            </a:r>
            <a:endParaRPr b="1" sz="102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rPr lang="en" sz="875">
                <a:solidFill>
                  <a:schemeClr val="dk1"/>
                </a:solidFill>
              </a:rPr>
              <a:t>☐ Introduce yourself to at least 3 new people.</a:t>
            </a:r>
            <a:br>
              <a:rPr lang="en" sz="875">
                <a:solidFill>
                  <a:schemeClr val="dk1"/>
                </a:solidFill>
              </a:rPr>
            </a:br>
            <a:r>
              <a:rPr lang="en" sz="875">
                <a:solidFill>
                  <a:schemeClr val="dk1"/>
                </a:solidFill>
              </a:rPr>
              <a:t>☐ Visit at least 5 exhibitor booths and ask, “How can this help my school nutrition program?”</a:t>
            </a:r>
            <a:br>
              <a:rPr lang="en" sz="875">
                <a:solidFill>
                  <a:schemeClr val="dk1"/>
                </a:solidFill>
              </a:rPr>
            </a:br>
            <a:r>
              <a:rPr lang="en" sz="875">
                <a:solidFill>
                  <a:schemeClr val="dk1"/>
                </a:solidFill>
              </a:rPr>
              <a:t>☐ Attend a breakout session and write down </a:t>
            </a:r>
            <a:r>
              <a:rPr b="1" lang="en" sz="875">
                <a:solidFill>
                  <a:schemeClr val="dk1"/>
                </a:solidFill>
              </a:rPr>
              <a:t>two key takeaways</a:t>
            </a:r>
            <a:r>
              <a:rPr lang="en" sz="875">
                <a:solidFill>
                  <a:schemeClr val="dk1"/>
                </a:solidFill>
              </a:rPr>
              <a:t>.</a:t>
            </a:r>
            <a:br>
              <a:rPr lang="en" sz="875">
                <a:solidFill>
                  <a:schemeClr val="dk1"/>
                </a:solidFill>
              </a:rPr>
            </a:br>
            <a:r>
              <a:rPr lang="en" sz="875">
                <a:solidFill>
                  <a:schemeClr val="dk1"/>
                </a:solidFill>
              </a:rPr>
              <a:t>☐ Ask a speaker or panelist a question.</a:t>
            </a:r>
            <a:br>
              <a:rPr lang="en" sz="875">
                <a:solidFill>
                  <a:schemeClr val="dk1"/>
                </a:solidFill>
              </a:rPr>
            </a:br>
            <a:r>
              <a:rPr lang="en" sz="875">
                <a:solidFill>
                  <a:schemeClr val="dk1"/>
                </a:solidFill>
              </a:rPr>
              <a:t>☐ Take a photo with a new colleague and share one key learning.</a:t>
            </a:r>
            <a:endParaRPr sz="1050"/>
          </a:p>
        </p:txBody>
      </p:sp>
      <p:sp>
        <p:nvSpPr>
          <p:cNvPr id="145" name="Google Shape;14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Conference </a:t>
            </a:r>
            <a:r>
              <a:rPr lang="en"/>
              <a:t>Checklist</a:t>
            </a:r>
            <a:endParaRPr/>
          </a:p>
        </p:txBody>
      </p:sp>
      <p:sp>
        <p:nvSpPr>
          <p:cNvPr id="146" name="Google Shape;146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1025">
                <a:solidFill>
                  <a:schemeClr val="dk1"/>
                </a:solidFill>
              </a:rPr>
              <a:t>🤝 Networking Challenge</a:t>
            </a:r>
            <a:endParaRPr b="1" sz="102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875">
                <a:solidFill>
                  <a:schemeClr val="dk1"/>
                </a:solidFill>
              </a:rPr>
              <a:t>🎯 </a:t>
            </a:r>
            <a:r>
              <a:rPr b="1" lang="en" sz="875">
                <a:solidFill>
                  <a:schemeClr val="dk1"/>
                </a:solidFill>
              </a:rPr>
              <a:t>Find someone who…</a:t>
            </a:r>
            <a:br>
              <a:rPr b="1" lang="en" sz="875">
                <a:solidFill>
                  <a:schemeClr val="dk1"/>
                </a:solidFill>
              </a:rPr>
            </a:br>
            <a:r>
              <a:rPr lang="en" sz="875">
                <a:solidFill>
                  <a:schemeClr val="dk1"/>
                </a:solidFill>
              </a:rPr>
              <a:t>☐ Works in a different school district than you.</a:t>
            </a:r>
            <a:br>
              <a:rPr lang="en" sz="875">
                <a:solidFill>
                  <a:schemeClr val="dk1"/>
                </a:solidFill>
              </a:rPr>
            </a:br>
            <a:r>
              <a:rPr lang="en" sz="875">
                <a:solidFill>
                  <a:schemeClr val="dk1"/>
                </a:solidFill>
              </a:rPr>
              <a:t>☐ Has attended this conference before and ask for their best tip.</a:t>
            </a:r>
            <a:br>
              <a:rPr lang="en" sz="875">
                <a:solidFill>
                  <a:schemeClr val="dk1"/>
                </a:solidFill>
              </a:rPr>
            </a:br>
            <a:r>
              <a:rPr lang="en" sz="875">
                <a:solidFill>
                  <a:schemeClr val="dk1"/>
                </a:solidFill>
              </a:rPr>
              <a:t>☐ Works in a similar role as you and exchange one challenge + solution.</a:t>
            </a:r>
            <a:br>
              <a:rPr lang="en" sz="875">
                <a:solidFill>
                  <a:schemeClr val="dk1"/>
                </a:solidFill>
              </a:rPr>
            </a:br>
            <a:r>
              <a:rPr lang="en" sz="875">
                <a:solidFill>
                  <a:schemeClr val="dk1"/>
                </a:solidFill>
              </a:rPr>
              <a:t>☐ Is presenting at a session and ask what inspired them to share.</a:t>
            </a:r>
            <a:endParaRPr sz="87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87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1025">
                <a:solidFill>
                  <a:schemeClr val="dk1"/>
                </a:solidFill>
              </a:rPr>
              <a:t>🚀 After the Conference: Take Action</a:t>
            </a:r>
            <a:endParaRPr b="1" sz="102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875">
                <a:solidFill>
                  <a:schemeClr val="dk1"/>
                </a:solidFill>
              </a:rPr>
              <a:t>☐ Follow up with at least 3 people you met (LinkedIn, email, or phone).</a:t>
            </a:r>
            <a:br>
              <a:rPr lang="en" sz="875">
                <a:solidFill>
                  <a:schemeClr val="dk1"/>
                </a:solidFill>
              </a:rPr>
            </a:br>
            <a:r>
              <a:rPr lang="en" sz="875">
                <a:solidFill>
                  <a:schemeClr val="dk1"/>
                </a:solidFill>
              </a:rPr>
              <a:t>☐ Share 3 key takeaways with your team back at work.</a:t>
            </a:r>
            <a:br>
              <a:rPr lang="en" sz="875">
                <a:solidFill>
                  <a:schemeClr val="dk1"/>
                </a:solidFill>
              </a:rPr>
            </a:br>
            <a:r>
              <a:rPr lang="en" sz="875">
                <a:solidFill>
                  <a:schemeClr val="dk1"/>
                </a:solidFill>
              </a:rPr>
              <a:t>☐ Identify one new idea to implement in your program.</a:t>
            </a:r>
            <a:br>
              <a:rPr lang="en" sz="875">
                <a:solidFill>
                  <a:schemeClr val="dk1"/>
                </a:solidFill>
              </a:rPr>
            </a:br>
            <a:r>
              <a:rPr lang="en" sz="875">
                <a:solidFill>
                  <a:schemeClr val="dk1"/>
                </a:solidFill>
              </a:rPr>
              <a:t>☐ Consider joining a committee or getting more involved with VSNA.</a:t>
            </a:r>
            <a:endParaRPr sz="87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875">
                <a:solidFill>
                  <a:schemeClr val="dk1"/>
                </a:solidFill>
              </a:rPr>
              <a:t>BONUS:</a:t>
            </a:r>
            <a:r>
              <a:rPr lang="en" sz="875">
                <a:solidFill>
                  <a:schemeClr val="dk1"/>
                </a:solidFill>
              </a:rPr>
              <a:t> If you complete this checklist, find me and share your experience! I'd love to hear how your first conference went.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 and Closing</a:t>
            </a:r>
            <a:endParaRPr/>
          </a:p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or Thoughts?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Sharing your plan?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0" y="-8669"/>
            <a:ext cx="9144000" cy="124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Shaun Sawko </a:t>
            </a:r>
            <a:r>
              <a:rPr b="0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MS, RD/N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Executive Director, Food and Nutrition Services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Fairfax County Public Schools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456" y="1349409"/>
            <a:ext cx="2493528" cy="9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569" y="2813229"/>
            <a:ext cx="1652775" cy="80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21468" y="2532960"/>
            <a:ext cx="2607430" cy="80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82137" y="3215426"/>
            <a:ext cx="1588572" cy="7683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14"/>
          <p:cNvCxnSpPr/>
          <p:nvPr/>
        </p:nvCxnSpPr>
        <p:spPr>
          <a:xfrm>
            <a:off x="1440956" y="2319873"/>
            <a:ext cx="3300" cy="493200"/>
          </a:xfrm>
          <a:prstGeom prst="straightConnector1">
            <a:avLst/>
          </a:prstGeom>
          <a:noFill/>
          <a:ln cap="flat" cmpd="sng" w="9525">
            <a:solidFill>
              <a:srgbClr val="00677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6" name="Google Shape;66;p14"/>
          <p:cNvCxnSpPr/>
          <p:nvPr/>
        </p:nvCxnSpPr>
        <p:spPr>
          <a:xfrm flipH="1" rot="10800000">
            <a:off x="2161584" y="2398172"/>
            <a:ext cx="825300" cy="594000"/>
          </a:xfrm>
          <a:prstGeom prst="straightConnector1">
            <a:avLst/>
          </a:prstGeom>
          <a:noFill/>
          <a:ln cap="flat" cmpd="sng" w="9525">
            <a:solidFill>
              <a:srgbClr val="00677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7" name="Google Shape;67;p14"/>
          <p:cNvCxnSpPr/>
          <p:nvPr/>
        </p:nvCxnSpPr>
        <p:spPr>
          <a:xfrm>
            <a:off x="4029219" y="2337598"/>
            <a:ext cx="1248600" cy="371100"/>
          </a:xfrm>
          <a:prstGeom prst="straightConnector1">
            <a:avLst/>
          </a:prstGeom>
          <a:noFill/>
          <a:ln cap="flat" cmpd="sng" w="9525">
            <a:solidFill>
              <a:srgbClr val="00677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8" name="Google Shape;68;p14"/>
          <p:cNvCxnSpPr>
            <a:endCxn id="64" idx="3"/>
          </p:cNvCxnSpPr>
          <p:nvPr/>
        </p:nvCxnSpPr>
        <p:spPr>
          <a:xfrm flipH="1">
            <a:off x="3870709" y="3196100"/>
            <a:ext cx="1370400" cy="403500"/>
          </a:xfrm>
          <a:prstGeom prst="straightConnector1">
            <a:avLst/>
          </a:prstGeom>
          <a:noFill/>
          <a:ln cap="flat" cmpd="sng" w="9525">
            <a:solidFill>
              <a:srgbClr val="00677F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7820" y="3983774"/>
            <a:ext cx="1652775" cy="97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b="28862" l="0" r="0" t="31315"/>
          <a:stretch/>
        </p:blipFill>
        <p:spPr>
          <a:xfrm>
            <a:off x="4002214" y="3784051"/>
            <a:ext cx="1883538" cy="721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14"/>
          <p:cNvCxnSpPr>
            <a:stCxn id="64" idx="2"/>
            <a:endCxn id="69" idx="3"/>
          </p:cNvCxnSpPr>
          <p:nvPr/>
        </p:nvCxnSpPr>
        <p:spPr>
          <a:xfrm flipH="1">
            <a:off x="2150623" y="3983773"/>
            <a:ext cx="925800" cy="487500"/>
          </a:xfrm>
          <a:prstGeom prst="straightConnector1">
            <a:avLst/>
          </a:prstGeom>
          <a:noFill/>
          <a:ln cap="flat" cmpd="sng" w="9525">
            <a:solidFill>
              <a:srgbClr val="00677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2" name="Google Shape;72;p14"/>
          <p:cNvCxnSpPr>
            <a:stCxn id="69" idx="3"/>
          </p:cNvCxnSpPr>
          <p:nvPr/>
        </p:nvCxnSpPr>
        <p:spPr>
          <a:xfrm flipH="1" rot="10800000">
            <a:off x="2150595" y="4388975"/>
            <a:ext cx="2133600" cy="82200"/>
          </a:xfrm>
          <a:prstGeom prst="straightConnector1">
            <a:avLst/>
          </a:prstGeom>
          <a:noFill/>
          <a:ln cap="flat" cmpd="sng" w="9525">
            <a:solidFill>
              <a:srgbClr val="00677F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73" name="Google Shape;73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79121" y="3447582"/>
            <a:ext cx="1588573" cy="1148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14"/>
          <p:cNvCxnSpPr>
            <a:stCxn id="70" idx="3"/>
            <a:endCxn id="73" idx="1"/>
          </p:cNvCxnSpPr>
          <p:nvPr/>
        </p:nvCxnSpPr>
        <p:spPr>
          <a:xfrm flipH="1" rot="10800000">
            <a:off x="5885752" y="4022038"/>
            <a:ext cx="993300" cy="122700"/>
          </a:xfrm>
          <a:prstGeom prst="straightConnector1">
            <a:avLst/>
          </a:prstGeom>
          <a:noFill/>
          <a:ln cap="flat" cmpd="sng" w="9525">
            <a:solidFill>
              <a:srgbClr val="00677F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75" name="Google Shape;75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986825" y="1473185"/>
            <a:ext cx="1039452" cy="99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103324" y="119400"/>
            <a:ext cx="3583476" cy="2376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881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 of WHO is in the room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Food Service Workers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Food Service Manager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Food Service Chefs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Menu Planners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Supervisors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VDOE State Agency Representatives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Industry Representatives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Directors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Networking Challenge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Find someone who...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Works in a different school district than you.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- Works in a similar role as you and exchange one challenge + solution.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Conference Agenda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152475"/>
            <a:ext cx="3827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Your KEY to knowing where to go and what to LEARN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5825" y="250375"/>
            <a:ext cx="3181476" cy="464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Navigating the Agenda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52475"/>
            <a:ext cx="4223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Education Sessions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General Sessions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Food Show &amp; Exhibits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Networking opportunities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Twilight Extravaganza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Awards Banquet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9950" y="1152475"/>
            <a:ext cx="4304101" cy="2463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Navigating the Agenda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152475"/>
            <a:ext cx="4139100" cy="18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 Audience: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All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Employees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Managers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Supervisors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Directors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5825" y="250375"/>
            <a:ext cx="3181476" cy="4642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20"/>
          <p:cNvCxnSpPr/>
          <p:nvPr/>
        </p:nvCxnSpPr>
        <p:spPr>
          <a:xfrm>
            <a:off x="4528625" y="1701950"/>
            <a:ext cx="784800" cy="19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" name="Google Shape;116;p20"/>
          <p:cNvCxnSpPr/>
          <p:nvPr/>
        </p:nvCxnSpPr>
        <p:spPr>
          <a:xfrm>
            <a:off x="4450800" y="2911575"/>
            <a:ext cx="784800" cy="19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" name="Google Shape;117;p20"/>
          <p:cNvCxnSpPr/>
          <p:nvPr/>
        </p:nvCxnSpPr>
        <p:spPr>
          <a:xfrm>
            <a:off x="4441025" y="4010950"/>
            <a:ext cx="784800" cy="19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8" name="Google Shape;118;p20"/>
          <p:cNvSpPr txBox="1"/>
          <p:nvPr/>
        </p:nvSpPr>
        <p:spPr>
          <a:xfrm>
            <a:off x="142700" y="2911575"/>
            <a:ext cx="3000000" cy="20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Presented by: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What is their position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What is their school division/organization?</a:t>
            </a:r>
            <a:endParaRPr sz="1800"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Is it a similar size/model as yours?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119" name="Google Shape;119;p20"/>
          <p:cNvCxnSpPr/>
          <p:nvPr/>
        </p:nvCxnSpPr>
        <p:spPr>
          <a:xfrm>
            <a:off x="4314600" y="2623000"/>
            <a:ext cx="921000" cy="453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" name="Google Shape;120;p20"/>
          <p:cNvCxnSpPr/>
          <p:nvPr/>
        </p:nvCxnSpPr>
        <p:spPr>
          <a:xfrm>
            <a:off x="4304825" y="3735350"/>
            <a:ext cx="921000" cy="453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" name="Google Shape;121;p20"/>
          <p:cNvCxnSpPr/>
          <p:nvPr/>
        </p:nvCxnSpPr>
        <p:spPr>
          <a:xfrm>
            <a:off x="4382700" y="1510650"/>
            <a:ext cx="921000" cy="453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the most of Networking</a:t>
            </a:r>
            <a:endParaRPr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on meeting peers, industry leaders, and vendors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How to approach networking even if you’re an introvert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Encouraging connections beyond the conference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LinkedIn, Local Chapters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